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modernComment_175_22152ED.xml" ContentType="application/vnd.ms-powerpoint.comments+xml"/>
  <Override PartName="/ppt/comments/modernComment_176_176F2E08.xml" ContentType="application/vnd.ms-powerpoint.comments+xml"/>
  <Override PartName="/ppt/comments/modernComment_16F_9E3A7FAA.xml" ContentType="application/vnd.ms-powerpoint.comments+xml"/>
  <Override PartName="/ppt/comments/modernComment_170_41D90287.xml" ContentType="application/vnd.ms-powerpoint.comments+xml"/>
  <Override PartName="/ppt/comments/modernComment_173_A34DED4C.xml" ContentType="application/vnd.ms-powerpoint.comments+xml"/>
  <Override PartName="/ppt/comments/modernComment_171_83DF7F5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94" r:id="rId6"/>
  </p:sldMasterIdLst>
  <p:notesMasterIdLst>
    <p:notesMasterId r:id="rId18"/>
  </p:notesMasterIdLst>
  <p:handoutMasterIdLst>
    <p:handoutMasterId r:id="rId19"/>
  </p:handoutMasterIdLst>
  <p:sldIdLst>
    <p:sldId id="377" r:id="rId7"/>
    <p:sldId id="375" r:id="rId8"/>
    <p:sldId id="365" r:id="rId9"/>
    <p:sldId id="373" r:id="rId10"/>
    <p:sldId id="374" r:id="rId11"/>
    <p:sldId id="367" r:id="rId12"/>
    <p:sldId id="368" r:id="rId13"/>
    <p:sldId id="371" r:id="rId14"/>
    <p:sldId id="369" r:id="rId15"/>
    <p:sldId id="370" r:id="rId16"/>
    <p:sldId id="372" r:id="rId17"/>
  </p:sldIdLst>
  <p:sldSz cx="18288000" cy="10287000"/>
  <p:notesSz cx="18288000" cy="10287000"/>
  <p:defaultTextStyle>
    <a:defPPr>
      <a:defRPr kern="0"/>
    </a:defPPr>
  </p:defaultTextStyle>
  <p:extLst>
    <p:ext uri="{521415D9-36F7-43E2-AB2F-B90AF26B5E84}">
      <p14:sectionLst xmlns:p14="http://schemas.microsoft.com/office/powerpoint/2010/main">
        <p14:section name="Vorlagen" id="{79D56B92-E5A7-4438-AEFB-F883543CDF43}">
          <p14:sldIdLst>
            <p14:sldId id="377"/>
            <p14:sldId id="375"/>
            <p14:sldId id="365"/>
            <p14:sldId id="373"/>
            <p14:sldId id="374"/>
            <p14:sldId id="367"/>
            <p14:sldId id="368"/>
            <p14:sldId id="371"/>
            <p14:sldId id="369"/>
            <p14:sldId id="370"/>
            <p14:sldId id="372"/>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487CD-32DD-5D26-4CC1-A5B3FCE656C3}" name="NG-N/A. Pohl" initials="po" userId="NG-N/A. Pohl" providerId="None"/>
  <p188:author id="{042BF4D2-72CE-AA25-0288-E5D5459981A0}" name="Rockenmaier Markus" initials="MR" userId="S::Markus.Rockenmaier@mfn.de::bcd79840-0608-4546-82ee-2c88f43926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0EF"/>
    <a:srgbClr val="E8EEFD"/>
    <a:srgbClr val="EDF0F7"/>
    <a:srgbClr val="90A2CF"/>
    <a:srgbClr val="C1CEED"/>
    <a:srgbClr val="FF6600"/>
    <a:srgbClr val="328734"/>
    <a:srgbClr val="005197"/>
    <a:srgbClr val="002A4C"/>
    <a:srgbClr val="005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1" autoAdjust="0"/>
    <p:restoredTop sz="94660"/>
  </p:normalViewPr>
  <p:slideViewPr>
    <p:cSldViewPr>
      <p:cViewPr varScale="1">
        <p:scale>
          <a:sx n="73" d="100"/>
          <a:sy n="73" d="100"/>
        </p:scale>
        <p:origin x="474" y="60"/>
      </p:cViewPr>
      <p:guideLst>
        <p:guide orient="horz" pos="2880"/>
        <p:guide pos="2160"/>
      </p:guideLst>
    </p:cSldViewPr>
  </p:slideViewPr>
  <p:notesTextViewPr>
    <p:cViewPr>
      <p:scale>
        <a:sx n="3" d="2"/>
        <a:sy n="3" d="2"/>
      </p:scale>
      <p:origin x="0" y="0"/>
    </p:cViewPr>
  </p:notesTextViewPr>
  <p:notesViewPr>
    <p:cSldViewPr>
      <p:cViewPr varScale="1">
        <p:scale>
          <a:sx n="75" d="100"/>
          <a:sy n="75" d="100"/>
        </p:scale>
        <p:origin x="13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omments/modernComment_16F_9E3A7FAA.xml><?xml version="1.0" encoding="utf-8"?>
<p188:cmLst xmlns:a="http://schemas.openxmlformats.org/drawingml/2006/main" xmlns:r="http://schemas.openxmlformats.org/officeDocument/2006/relationships" xmlns:p188="http://schemas.microsoft.com/office/powerpoint/2018/8/main">
  <p188:cm id="{7140525D-C701-4887-8AA5-026D7E85C088}" authorId="{042BF4D2-72CE-AA25-0288-E5D5459981A0}" created="2025-03-14T15:49:31.172">
    <ac:txMkLst xmlns:ac="http://schemas.microsoft.com/office/drawing/2013/main/command">
      <pc:docMk xmlns:pc="http://schemas.microsoft.com/office/powerpoint/2013/main/command"/>
      <pc:sldMk xmlns:pc="http://schemas.microsoft.com/office/powerpoint/2013/main/command" cId="2654633898" sldId="367"/>
      <ac:spMk id="3" creationId="{4379BCA7-A5B4-B77F-241A-775C846B34D0}"/>
      <ac:txMk cp="719">
        <ac:context len="1040" hash="144635665"/>
      </ac:txMk>
    </ac:txMkLst>
    <p188:pos x="16772744" y="2952177"/>
    <p188:replyLst>
      <p188:reply id="{C9EA627A-C943-4152-BAC2-42ED1D90961D}" authorId="{774487CD-32DD-5D26-4CC1-A5B3FCE656C3}" created="2025-03-18T12:48:07.402">
        <p188:txBody>
          <a:bodyPr/>
          <a:lstStyle/>
          <a:p>
            <a:r>
              <a:rPr lang="de-DE"/>
              <a:t>hab mich mit Sven Westheuser abgestimmt. Bisher sind die konkreten Workflows noch nicht vollständig erarbeitet. Daher kann das erstmal nur so grob beschrieben werden, wie hier steht. </a:t>
            </a:r>
          </a:p>
        </p188:txBody>
      </p188:reply>
    </p188:replyLst>
    <p188:txBody>
      <a:bodyPr/>
      <a:lstStyle/>
      <a:p>
        <a:r>
          <a:rPr lang="de-DE"/>
          <a:t>Der Antrag kann m.E. hier nicht mehr geändert werden. Das müsste wenn dann vor angefragt werden.
-&gt; Der Kunde bekommt eine Genehmigung an einem anderen Netzverknüpfungspunkt.</a:t>
        </a:r>
      </a:p>
    </p188:txBody>
  </p188:cm>
  <p188:cm id="{D2B4C397-99E8-4563-95B8-FAC74FC0D465}" authorId="{042BF4D2-72CE-AA25-0288-E5D5459981A0}" created="2025-03-14T15:49:57.884">
    <ac:txMkLst xmlns:ac="http://schemas.microsoft.com/office/drawing/2013/main/command">
      <pc:docMk xmlns:pc="http://schemas.microsoft.com/office/powerpoint/2013/main/command"/>
      <pc:sldMk xmlns:pc="http://schemas.microsoft.com/office/powerpoint/2013/main/command" cId="2654633898" sldId="367"/>
      <ac:spMk id="3" creationId="{4379BCA7-A5B4-B77F-241A-775C846B34D0}"/>
      <ac:txMk cp="720">
        <ac:context len="1040" hash="144635665"/>
      </ac:txMk>
    </ac:txMkLst>
    <p188:pos x="13025203" y="6160073"/>
    <p188:replyLst>
      <p188:reply id="{8D2B2986-FEEF-41C0-BAFA-F77DE738272C}" authorId="{774487CD-32DD-5D26-4CC1-A5B3FCE656C3}" created="2025-03-18T12:46:10.712">
        <p188:txBody>
          <a:bodyPr/>
          <a:lstStyle/>
          <a:p>
            <a:r>
              <a:rPr lang="de-DE"/>
              <a:t>Kommt im nächsten Punkt</a:t>
            </a:r>
          </a:p>
        </p188:txBody>
      </p188:reply>
    </p188:replyLst>
    <p188:txBody>
      <a:bodyPr/>
      <a:lstStyle/>
      <a:p>
        <a:r>
          <a:rPr lang="de-DE"/>
          <a:t>Hier bitte noch mit aufnehmen, dass in der Zeit entweder IBA oder Verlängerung erfolgen muss</a:t>
        </a:r>
      </a:p>
    </p188:txBody>
  </p188:cm>
</p188:cmLst>
</file>

<file path=ppt/comments/modernComment_170_41D90287.xml><?xml version="1.0" encoding="utf-8"?>
<p188:cmLst xmlns:a="http://schemas.openxmlformats.org/drawingml/2006/main" xmlns:r="http://schemas.openxmlformats.org/officeDocument/2006/relationships" xmlns:p188="http://schemas.microsoft.com/office/powerpoint/2018/8/main">
  <p188:cm id="{032D3220-244D-48B5-BB00-377F0C754A83}" authorId="{042BF4D2-72CE-AA25-0288-E5D5459981A0}" created="2025-03-21T15:10:39.630">
    <ac:txMkLst xmlns:ac="http://schemas.microsoft.com/office/drawing/2013/main/command">
      <pc:docMk xmlns:pc="http://schemas.microsoft.com/office/powerpoint/2013/main/command"/>
      <pc:sldMk xmlns:pc="http://schemas.microsoft.com/office/powerpoint/2013/main/command" cId="1104740999" sldId="368"/>
      <ac:spMk id="3" creationId="{A71B5E3F-B19F-8FAE-8ACD-210E8981243E}"/>
      <ac:txMk cp="399" len="53">
        <ac:context len="769" hash="619633507"/>
      </ac:txMk>
    </ac:txMkLst>
    <p188:pos x="9198429" y="4332190"/>
    <p188:replyLst>
      <p188:reply id="{100BF65E-44F4-4D89-9FAC-B1A51B83B041}" authorId="{774487CD-32DD-5D26-4CC1-A5B3FCE656C3}" created="2025-03-24T08:54:25.192">
        <p188:txBody>
          <a:bodyPr/>
          <a:lstStyle/>
          <a:p>
            <a:r>
              <a:rPr lang="de-DE"/>
              <a:t>ok, erledigt</a:t>
            </a:r>
          </a:p>
        </p188:txBody>
      </p188:reply>
    </p188:replyLst>
    <p188:txBody>
      <a:bodyPr/>
      <a:lstStyle/>
      <a:p>
        <a:r>
          <a:rPr lang="de-DE"/>
          <a:t>Alternativ kann auch eine Verlängerung der Reservierungsfrist beantragt werden. Siehe Präsentation auf unserer Homepage zum Reservierungsverfahren "Link".
Wird innerhalb der Frist weder der IBA noch die Verlängerung der Reservierung beantragt, entfällt die Einspeisezusage (Reservierung). Die Antrag wird gelöscht und ist neu einzureichen!</a:t>
        </a:r>
      </a:p>
    </p188:txBody>
  </p188:cm>
</p188:cmLst>
</file>

<file path=ppt/comments/modernComment_171_83DF7F5F.xml><?xml version="1.0" encoding="utf-8"?>
<p188:cmLst xmlns:a="http://schemas.openxmlformats.org/drawingml/2006/main" xmlns:r="http://schemas.openxmlformats.org/officeDocument/2006/relationships" xmlns:p188="http://schemas.microsoft.com/office/powerpoint/2018/8/main">
  <p188:cm id="{2AC89A6D-8FA1-4B7F-A9A8-649EC29389AB}" authorId="{042BF4D2-72CE-AA25-0288-E5D5459981A0}" created="2025-03-14T15:58:53.671">
    <ac:txMkLst xmlns:ac="http://schemas.microsoft.com/office/drawing/2013/main/command">
      <pc:docMk xmlns:pc="http://schemas.microsoft.com/office/powerpoint/2013/main/command"/>
      <pc:sldMk xmlns:pc="http://schemas.microsoft.com/office/powerpoint/2013/main/command" cId="2212462431" sldId="369"/>
      <ac:spMk id="3" creationId="{F313B4B9-DF97-0258-F81E-966EC9860BE7}"/>
      <ac:txMk cp="184" len="14">
        <ac:context len="1024" hash="1044478963"/>
      </ac:txMk>
    </ac:txMkLst>
    <p188:pos x="16682803" y="1033436"/>
    <p188:replyLst>
      <p188:reply id="{CE4AC913-DF5F-4C50-83A7-1B64FAC64076}" authorId="{774487CD-32DD-5D26-4CC1-A5B3FCE656C3}" created="2025-03-18T13:00:24.167">
        <p188:txBody>
          <a:bodyPr/>
          <a:lstStyle/>
          <a:p>
            <a:r>
              <a:rPr lang="de-DE"/>
              <a:t>Mach ich im Internet</a:t>
            </a:r>
          </a:p>
        </p188:txBody>
      </p188:reply>
    </p188:replyLst>
    <p188:txBody>
      <a:bodyPr/>
      <a:lstStyle/>
      <a:p>
        <a:r>
          <a:rPr lang="de-DE"/>
          <a:t>Bitte verlinken</a:t>
        </a:r>
      </a:p>
    </p188:txBody>
  </p188:cm>
  <p188:cm id="{EBDEFBFE-ADD6-43A2-BA79-B8AAAED156E7}" authorId="{042BF4D2-72CE-AA25-0288-E5D5459981A0}" created="2025-03-14T16:02:24.820">
    <ac:txMkLst xmlns:ac="http://schemas.microsoft.com/office/drawing/2013/main/command">
      <pc:docMk xmlns:pc="http://schemas.microsoft.com/office/powerpoint/2013/main/command"/>
      <pc:sldMk xmlns:pc="http://schemas.microsoft.com/office/powerpoint/2013/main/command" cId="2212462431" sldId="369"/>
      <ac:spMk id="3" creationId="{F313B4B9-DF97-0258-F81E-966EC9860BE7}"/>
      <ac:txMk cp="816">
        <ac:context len="1024" hash="1044478963"/>
      </ac:txMk>
    </ac:txMkLst>
    <p188:pos x="5035446" y="4870918"/>
    <p188:replyLst>
      <p188:reply id="{59020928-8B43-4B76-8EA7-E7AC80295FA0}" authorId="{774487CD-32DD-5D26-4CC1-A5B3FCE656C3}" created="2025-03-18T13:00:50.246">
        <p188:txBody>
          <a:bodyPr/>
          <a:lstStyle/>
          <a:p>
            <a:r>
              <a:rPr lang="de-DE"/>
              <a:t>+ 5% ist im Internet angebeben</a:t>
            </a:r>
          </a:p>
        </p188:txBody>
      </p188:reply>
    </p188:replyLst>
    <p188:txBody>
      <a:bodyPr/>
      <a:lstStyle/>
      <a:p>
        <a:r>
          <a:rPr lang="de-DE"/>
          <a:t>Bzw. nicht stärker abweichen, als in der Power-Point für die Reservierung vorgegeben. Bitte noch ergänzen.</a:t>
        </a:r>
      </a:p>
    </p188:txBody>
  </p188:cm>
  <p188:cm id="{96ECC0AC-6490-49E2-BEAF-1FC0568688DC}" authorId="{774487CD-32DD-5D26-4CC1-A5B3FCE656C3}" created="2025-04-15T07:57:55.568">
    <ac:txMkLst xmlns:ac="http://schemas.microsoft.com/office/drawing/2013/main/command">
      <pc:docMk xmlns:pc="http://schemas.microsoft.com/office/powerpoint/2013/main/command"/>
      <pc:sldMk xmlns:pc="http://schemas.microsoft.com/office/powerpoint/2013/main/command" cId="2212462431" sldId="369"/>
      <ac:spMk id="3" creationId="{F313B4B9-DF97-0258-F81E-966EC9860BE7}"/>
      <ac:txMk cp="150" len="23">
        <ac:context len="1024" hash="1044478963"/>
      </ac:txMk>
    </ac:txMkLst>
    <p188:pos x="9880600" y="927554"/>
    <p188:replyLst>
      <p188:reply id="{4A7EA5AE-2F51-47C7-89B4-7FF7C4F4319B}" authorId="{774487CD-32DD-5D26-4CC1-A5B3FCE656C3}" created="2025-05-27T11:43:38.008">
        <p188:txBody>
          <a:bodyPr/>
          <a:lstStyle/>
          <a:p>
            <a:r>
              <a:rPr lang="de-DE"/>
              <a:t>erledigt</a:t>
            </a:r>
          </a:p>
        </p188:txBody>
      </p188:reply>
    </p188:replyLst>
    <p188:txBody>
      <a:bodyPr/>
      <a:lstStyle/>
      <a:p>
        <a:r>
          <a:rPr lang="de-DE"/>
          <a:t>Jonas ferstl fragen wie nochmal das Dokument heißt Siehe auch mal von Kerstin rausch vom 14.04. "Formular austauschen"</a:t>
        </a:r>
      </a:p>
    </p188:txBody>
  </p188:cm>
</p188:cmLst>
</file>

<file path=ppt/comments/modernComment_173_A34DED4C.xml><?xml version="1.0" encoding="utf-8"?>
<p188:cmLst xmlns:a="http://schemas.openxmlformats.org/drawingml/2006/main" xmlns:r="http://schemas.openxmlformats.org/officeDocument/2006/relationships" xmlns:p188="http://schemas.microsoft.com/office/powerpoint/2018/8/main">
  <p188:cm id="{EB585C66-61CE-4321-8B0D-A7D4D3C6FA38}" authorId="{042BF4D2-72CE-AA25-0288-E5D5459981A0}" created="2025-03-14T15:52:03.636">
    <ac:txMkLst xmlns:ac="http://schemas.microsoft.com/office/drawing/2013/main/command">
      <pc:docMk xmlns:pc="http://schemas.microsoft.com/office/powerpoint/2013/main/command"/>
      <pc:sldMk xmlns:pc="http://schemas.microsoft.com/office/powerpoint/2013/main/command" cId="2739793228" sldId="371"/>
      <ac:spMk id="3" creationId="{5AABC51B-14FC-8B6E-55EA-625F6DD9A7C4}"/>
      <ac:txMk cp="355" len="46">
        <ac:context len="403" hash="3004752100"/>
      </ac:txMk>
    </ac:txMkLst>
    <p188:pos x="16682803" y="2322591"/>
    <p188:replyLst>
      <p188:reply id="{545F8E24-D0EE-4F1A-B414-FFD71A7DDE45}" authorId="{774487CD-32DD-5D26-4CC1-A5B3FCE656C3}" created="2025-03-18T12:59:56.585">
        <p188:txBody>
          <a:bodyPr/>
          <a:lstStyle/>
          <a:p>
            <a:r>
              <a:rPr lang="de-DE"/>
              <a:t>Ich habe einen eigenen Punkt für Begriffe gemacht. Darin ist das erklärt.</a:t>
            </a:r>
          </a:p>
        </p188:txBody>
      </p188:reply>
      <p188:reply id="{BC22ADFF-992B-474F-BF63-EDB3A7C719E8}" authorId="{774487CD-32DD-5D26-4CC1-A5B3FCE656C3}" created="2025-03-18T13:03:51.847">
        <p188:txBody>
          <a:bodyPr/>
          <a:lstStyle/>
          <a:p>
            <a:r>
              <a:rPr lang="de-DE"/>
              <a:t>Die notwendige Bestätigung habe ich unter dem Punkt Inbetriebsetztungsantrag beschrieben.</a:t>
            </a:r>
          </a:p>
        </p188:txBody>
      </p188:reply>
    </p188:replyLst>
    <p188:txBody>
      <a:bodyPr/>
      <a:lstStyle/>
      <a:p>
        <a:r>
          <a:rPr lang="de-DE"/>
          <a:t>Die Bestätigung wird in der IBA Antragsstrecke abgefragt. Hier bitte unbedingt mit angeben. Das ist im Moment das größte Problem beim Aufbau der EEG Anlagen!</a:t>
        </a:r>
      </a:p>
    </p188:txBody>
  </p188:cm>
  <p188:cm id="{EDEEE205-8556-4D48-9B47-1B3D1922D207}" authorId="{042BF4D2-72CE-AA25-0288-E5D5459981A0}" created="2025-03-21T15:12:02.807">
    <ac:txMkLst xmlns:ac="http://schemas.microsoft.com/office/drawing/2013/main/command">
      <pc:docMk xmlns:pc="http://schemas.microsoft.com/office/powerpoint/2013/main/command"/>
      <pc:sldMk xmlns:pc="http://schemas.microsoft.com/office/powerpoint/2013/main/command" cId="2739793228" sldId="371"/>
      <ac:spMk id="3" creationId="{5AABC51B-14FC-8B6E-55EA-625F6DD9A7C4}"/>
      <ac:txMk cp="331" len="70">
        <ac:context len="403" hash="3004752100"/>
      </ac:txMk>
    </ac:txMkLst>
    <p188:pos x="16700241" y="2412876"/>
    <p188:txBody>
      <a:bodyPr/>
      <a:lstStyle/>
      <a:p>
        <a:r>
          <a:rPr lang="de-DE"/>
          <a:t>Die Bestätigung soll über die IBA Antragsstrecke eingereicht werden.</a:t>
        </a:r>
      </a:p>
    </p188:txBody>
  </p188:cm>
</p188:cmLst>
</file>

<file path=ppt/comments/modernComment_175_22152ED.xml><?xml version="1.0" encoding="utf-8"?>
<p188:cmLst xmlns:a="http://schemas.openxmlformats.org/drawingml/2006/main" xmlns:r="http://schemas.openxmlformats.org/officeDocument/2006/relationships" xmlns:p188="http://schemas.microsoft.com/office/powerpoint/2018/8/main">
  <p188:cm id="{5CD76892-0E61-4ADF-92E4-F4930EE36B78}" authorId="{042BF4D2-72CE-AA25-0288-E5D5459981A0}" created="2025-03-14T15:40:49.761">
    <ac:txMkLst xmlns:ac="http://schemas.microsoft.com/office/drawing/2013/main/command">
      <pc:docMk xmlns:pc="http://schemas.microsoft.com/office/powerpoint/2013/main/command"/>
      <pc:sldMk xmlns:pc="http://schemas.microsoft.com/office/powerpoint/2013/main/command" cId="35738349" sldId="373"/>
      <ac:spMk id="3" creationId="{07CC5A74-CF80-9F34-B656-BC856E7F572C}"/>
      <ac:txMk cp="0" len="81">
        <ac:context len="1214" hash="672251681"/>
      </ac:txMk>
    </ac:txMkLst>
    <p188:pos x="12290685" y="1678014"/>
    <p188:replyLst>
      <p188:reply id="{D0C142FB-C23C-4379-8BE2-A8818ACE7D6E}" authorId="{774487CD-32DD-5D26-4CC1-A5B3FCE656C3}" created="2025-03-18T12:48:50.500">
        <p188:txBody>
          <a:bodyPr/>
          <a:lstStyle/>
          <a:p>
            <a:r>
              <a:rPr lang="de-DE"/>
              <a:t>erledigt</a:t>
            </a:r>
          </a:p>
        </p188:txBody>
      </p188:reply>
    </p188:replyLst>
    <p188:txBody>
      <a:bodyPr/>
      <a:lstStyle/>
      <a:p>
        <a:r>
          <a:rPr lang="de-DE"/>
          <a:t>Bitte mit Krzysztof zusammen noch die geteilte Antragsbearbeitung beschreiben.
Also wenn der Anlagenbetreiber den Antrag einreicht, muss er einen Installateur in der Antragsstrecke auswählen. Anschließend bekommt der Installateur eine Meldung, dass er die techn. Daten vervollständigen muss. Der antrag kommt zurück zum ANB, der den Antrag dann kontrollieren und abschicken muss.</a:t>
        </a:r>
      </a:p>
    </p188:txBody>
  </p188:cm>
  <p188:cm id="{B95E99CE-73E3-4E7C-B03A-87FF1D7D668F}" authorId="{042BF4D2-72CE-AA25-0288-E5D5459981A0}" created="2025-03-21T14:16:06.276">
    <ac:txMkLst xmlns:ac="http://schemas.microsoft.com/office/drawing/2013/main/command">
      <pc:docMk xmlns:pc="http://schemas.microsoft.com/office/powerpoint/2013/main/command"/>
      <pc:sldMk xmlns:pc="http://schemas.microsoft.com/office/powerpoint/2013/main/command" cId="35738349" sldId="373"/>
      <ac:spMk id="3" creationId="{07CC5A74-CF80-9F34-B656-BC856E7F572C}"/>
      <ac:txMk cp="1002" len="49">
        <ac:context len="1214" hash="672251681"/>
      </ac:txMk>
    </ac:txMkLst>
    <p188:pos x="7052388" y="7016718"/>
    <p188:replyLst>
      <p188:reply id="{FFFE3CA0-54EA-4E0D-963C-8438F1C8B761}" authorId="{774487CD-32DD-5D26-4CC1-A5B3FCE656C3}" created="2025-03-24T08:29:30.620">
        <p188:txBody>
          <a:bodyPr/>
          <a:lstStyle/>
          <a:p>
            <a:r>
              <a:rPr lang="de-DE"/>
              <a:t>erledigt</a:t>
            </a:r>
          </a:p>
        </p188:txBody>
      </p188:reply>
    </p188:replyLst>
    <p188:txBody>
      <a:bodyPr/>
      <a:lstStyle/>
      <a:p>
        <a:r>
          <a:rPr lang="de-DE"/>
          <a:t>Sehr gut beschrieben!
Sollten wir noch beschreiben, dass auch der Installateur den Antrag komplett - ohne ANB - befüllen kann. Sprich, das wäre die andere Variante.</a:t>
        </a:r>
      </a:p>
    </p188:txBody>
  </p188:cm>
</p188:cmLst>
</file>

<file path=ppt/comments/modernComment_176_176F2E08.xml><?xml version="1.0" encoding="utf-8"?>
<p188:cmLst xmlns:a="http://schemas.openxmlformats.org/drawingml/2006/main" xmlns:r="http://schemas.openxmlformats.org/officeDocument/2006/relationships" xmlns:p188="http://schemas.microsoft.com/office/powerpoint/2018/8/main">
  <p188:cm id="{08542D95-29CC-4424-8CD1-13A54F7D4222}" authorId="{042BF4D2-72CE-AA25-0288-E5D5459981A0}" created="2025-03-21T15:05:25.892">
    <ac:txMkLst xmlns:ac="http://schemas.microsoft.com/office/drawing/2013/main/command">
      <pc:docMk xmlns:pc="http://schemas.microsoft.com/office/powerpoint/2013/main/command"/>
      <pc:sldMk xmlns:pc="http://schemas.microsoft.com/office/powerpoint/2013/main/command" cId="393162248" sldId="374"/>
      <ac:spMk id="2" creationId="{990C93D6-A3A8-497B-96E7-2C02F2B5C3A6}"/>
      <ac:txMk cp="134">
        <ac:context len="696" hash="4140733794"/>
      </ac:txMk>
    </ac:txMkLst>
    <p188:pos x="16793547" y="1119771"/>
    <p188:replyLst>
      <p188:reply id="{18C493FD-C00F-4FAA-A783-8F6715A38D94}" authorId="{774487CD-32DD-5D26-4CC1-A5B3FCE656C3}" created="2025-03-24T08:32:03.461">
        <p188:txBody>
          <a:bodyPr/>
          <a:lstStyle/>
          <a:p>
            <a:r>
              <a:rPr lang="de-DE"/>
              <a:t>ok erledigt</a:t>
            </a:r>
          </a:p>
        </p188:txBody>
      </p188:reply>
    </p188:replyLst>
    <p188:txBody>
      <a:bodyPr/>
      <a:lstStyle/>
      <a:p>
        <a:r>
          <a:rPr lang="de-DE"/>
          <a:t>Der Antrag kann nur durch eine Elektroinstallationsfirma eingereicht werden.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9E1FAEE-8036-4137-81B8-C47890B9C441}"/>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559EB6A-A157-4C3D-9AFD-600760DF42CF}"/>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1E7F35CB-D248-4CEA-8619-953606E031C3}" type="datetimeFigureOut">
              <a:rPr lang="de-DE" smtClean="0"/>
              <a:t>27.05.2025</a:t>
            </a:fld>
            <a:endParaRPr lang="de-DE"/>
          </a:p>
        </p:txBody>
      </p:sp>
      <p:sp>
        <p:nvSpPr>
          <p:cNvPr id="4" name="Fußzeilenplatzhalter 3">
            <a:extLst>
              <a:ext uri="{FF2B5EF4-FFF2-40B4-BE49-F238E27FC236}">
                <a16:creationId xmlns:a16="http://schemas.microsoft.com/office/drawing/2014/main" id="{DDC14566-DA5C-4588-AB4B-6D2E4EE08A1C}"/>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68352FC-C8CB-4E0D-95A2-A3710E13F442}"/>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E31F5255-57E3-4470-A354-A8F2B9AD8A66}" type="slidenum">
              <a:rPr lang="de-DE" smtClean="0"/>
              <a:t>‹Nr.›</a:t>
            </a:fld>
            <a:endParaRPr lang="de-DE"/>
          </a:p>
        </p:txBody>
      </p:sp>
    </p:spTree>
    <p:extLst>
      <p:ext uri="{BB962C8B-B14F-4D97-AF65-F5344CB8AC3E}">
        <p14:creationId xmlns:p14="http://schemas.microsoft.com/office/powerpoint/2010/main" val="31376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C08523B-8B1D-4E38-9D89-5A93F30964D5}" type="datetimeFigureOut">
              <a:rPr lang="de-DE" smtClean="0"/>
              <a:t>27.05.2025</a:t>
            </a:fld>
            <a:endParaRPr lang="de-DE"/>
          </a:p>
        </p:txBody>
      </p:sp>
      <p:sp>
        <p:nvSpPr>
          <p:cNvPr id="4" name="Folienbildplatzhalt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7024C988-8097-49A4-9DD8-3178C3E08189}" type="slidenum">
              <a:rPr lang="de-DE" smtClean="0"/>
              <a:t>‹Nr.›</a:t>
            </a:fld>
            <a:endParaRPr lang="de-DE"/>
          </a:p>
        </p:txBody>
      </p:sp>
    </p:spTree>
    <p:extLst>
      <p:ext uri="{BB962C8B-B14F-4D97-AF65-F5344CB8AC3E}">
        <p14:creationId xmlns:p14="http://schemas.microsoft.com/office/powerpoint/2010/main" val="220349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platzhalter 17">
            <a:extLst>
              <a:ext uri="{FF2B5EF4-FFF2-40B4-BE49-F238E27FC236}">
                <a16:creationId xmlns:a16="http://schemas.microsoft.com/office/drawing/2014/main" id="{C7176867-8D5F-4DE3-90F7-CF3D48A4C35D}"/>
              </a:ext>
            </a:extLst>
          </p:cNvPr>
          <p:cNvSpPr>
            <a:spLocks noGrp="1"/>
          </p:cNvSpPr>
          <p:nvPr>
            <p:ph type="body" sz="quarter" idx="11"/>
          </p:nvPr>
        </p:nvSpPr>
        <p:spPr>
          <a:xfrm>
            <a:off x="8077200" y="952501"/>
            <a:ext cx="8305800" cy="7772399"/>
          </a:xfrm>
          <a:prstGeom prst="rect">
            <a:avLst/>
          </a:prstGeom>
        </p:spPr>
        <p:txBody>
          <a:bodyPr/>
          <a:lstStyle>
            <a:lvl1pPr marL="514350" indent="-514350">
              <a:lnSpc>
                <a:spcPct val="150000"/>
              </a:lnSpc>
              <a:buFont typeface="+mj-lt"/>
              <a:buAutoNum type="arabicPeriod"/>
              <a:defRPr/>
            </a:lvl1pPr>
            <a:lvl2pPr marL="971550" indent="-514350">
              <a:lnSpc>
                <a:spcPct val="150000"/>
              </a:lnSpc>
              <a:buFont typeface="+mj-lt"/>
              <a:buAutoNum type="arabicPeriod"/>
              <a:defRPr/>
            </a:lvl2pPr>
            <a:lvl3pPr marL="1428750" indent="-514350">
              <a:lnSpc>
                <a:spcPct val="150000"/>
              </a:lnSpc>
              <a:buFont typeface="+mj-lt"/>
              <a:buAutoNum type="arabicPeriod"/>
              <a:defRPr/>
            </a:lvl3pPr>
            <a:lvl4pPr marL="1885950" indent="-514350">
              <a:lnSpc>
                <a:spcPct val="150000"/>
              </a:lnSpc>
              <a:buFont typeface="+mj-lt"/>
              <a:buAutoNum type="arabicPeriod"/>
              <a:defRPr/>
            </a:lvl4pPr>
            <a:lvl5pPr marL="2343150" indent="-514350">
              <a:lnSpc>
                <a:spcPct val="150000"/>
              </a:lnSpc>
              <a:buFont typeface="+mj-lt"/>
              <a:buAutoNum type="arabicPeriod"/>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6" name="Grafik 5">
            <a:extLst>
              <a:ext uri="{FF2B5EF4-FFF2-40B4-BE49-F238E27FC236}">
                <a16:creationId xmlns:a16="http://schemas.microsoft.com/office/drawing/2014/main" id="{64C8F823-C648-4297-97B5-0D8CC3018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0" y="9396212"/>
            <a:ext cx="1295687" cy="382411"/>
          </a:xfrm>
          <a:prstGeom prst="rect">
            <a:avLst/>
          </a:prstGeom>
        </p:spPr>
      </p:pic>
      <p:sp>
        <p:nvSpPr>
          <p:cNvPr id="7" name="Titel 12">
            <a:extLst>
              <a:ext uri="{FF2B5EF4-FFF2-40B4-BE49-F238E27FC236}">
                <a16:creationId xmlns:a16="http://schemas.microsoft.com/office/drawing/2014/main" id="{0B85F6F3-D9C5-44C1-9390-31E6DE698130}"/>
              </a:ext>
            </a:extLst>
          </p:cNvPr>
          <p:cNvSpPr txBox="1">
            <a:spLocks/>
          </p:cNvSpPr>
          <p:nvPr userDrawn="1"/>
        </p:nvSpPr>
        <p:spPr>
          <a:xfrm>
            <a:off x="990600" y="952501"/>
            <a:ext cx="15392400" cy="734616"/>
          </a:xfrm>
          <a:prstGeom prst="rect">
            <a:avLst/>
          </a:prstGeom>
        </p:spPr>
        <p:txBody>
          <a:bodyPr/>
          <a:lstStyle>
            <a:lvl1pPr eaLnBrk="1" hangingPunct="1">
              <a:defRPr sz="4000" b="1">
                <a:latin typeface="+mj-lt"/>
                <a:ea typeface="+mj-ea"/>
                <a:cs typeface="+mj-cs"/>
              </a:defRPr>
            </a:lvl1pPr>
          </a:lstStyle>
          <a:p>
            <a:r>
              <a:rPr lang="de-DE" dirty="0"/>
              <a:t>AGENDA</a:t>
            </a:r>
          </a:p>
        </p:txBody>
      </p:sp>
      <p:sp>
        <p:nvSpPr>
          <p:cNvPr id="2" name="Rechteck 1">
            <a:extLst>
              <a:ext uri="{FF2B5EF4-FFF2-40B4-BE49-F238E27FC236}">
                <a16:creationId xmlns:a16="http://schemas.microsoft.com/office/drawing/2014/main" id="{FEFD4EAE-8882-2C02-CDCD-D872840F7463}"/>
              </a:ext>
            </a:extLst>
          </p:cNvPr>
          <p:cNvSpPr/>
          <p:nvPr userDrawn="1"/>
        </p:nvSpPr>
        <p:spPr>
          <a:xfrm rot="5400000">
            <a:off x="3664495" y="4613548"/>
            <a:ext cx="7772400" cy="450305"/>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18077530-A837-9C48-9D1A-53209C218840}"/>
              </a:ext>
            </a:extLst>
          </p:cNvPr>
          <p:cNvSpPr/>
          <p:nvPr userDrawn="1"/>
        </p:nvSpPr>
        <p:spPr>
          <a:xfrm>
            <a:off x="1079104" y="1759124"/>
            <a:ext cx="1452215" cy="1440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153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chel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9B62181-5AAF-4D36-A725-2A9FD021DCF9}"/>
              </a:ext>
            </a:extLst>
          </p:cNvPr>
          <p:cNvSpPr/>
          <p:nvPr userDrawn="1"/>
        </p:nvSpPr>
        <p:spPr>
          <a:xfrm>
            <a:off x="10774687" y="814314"/>
            <a:ext cx="6862439" cy="3197247"/>
          </a:xfrm>
          <a:prstGeom prst="rect">
            <a:avLst/>
          </a:prstGeom>
          <a:solidFill>
            <a:srgbClr val="0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99E96B2F-87DB-4124-93F6-F9ED6A01B99D}"/>
              </a:ext>
            </a:extLst>
          </p:cNvPr>
          <p:cNvSpPr/>
          <p:nvPr userDrawn="1"/>
        </p:nvSpPr>
        <p:spPr>
          <a:xfrm>
            <a:off x="650873" y="814315"/>
            <a:ext cx="9925687" cy="4495800"/>
          </a:xfrm>
          <a:prstGeom prst="rect">
            <a:avLst/>
          </a:prstGeom>
          <a:solidFill>
            <a:srgbClr val="005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F40709C9-26CB-42CA-9F00-92FD0B7C9963}"/>
              </a:ext>
            </a:extLst>
          </p:cNvPr>
          <p:cNvSpPr/>
          <p:nvPr userDrawn="1"/>
        </p:nvSpPr>
        <p:spPr>
          <a:xfrm>
            <a:off x="650873" y="5467350"/>
            <a:ext cx="4529433" cy="3790950"/>
          </a:xfrm>
          <a:prstGeom prst="rect">
            <a:avLst/>
          </a:prstGeom>
          <a:solidFill>
            <a:srgbClr val="006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4C0A3FA2-37FE-4380-92DF-D79B603FB300}"/>
              </a:ext>
            </a:extLst>
          </p:cNvPr>
          <p:cNvSpPr/>
          <p:nvPr userDrawn="1"/>
        </p:nvSpPr>
        <p:spPr>
          <a:xfrm>
            <a:off x="5378436" y="5467350"/>
            <a:ext cx="5198124" cy="3790950"/>
          </a:xfrm>
          <a:prstGeom prst="rect">
            <a:avLst/>
          </a:prstGeom>
          <a:solidFill>
            <a:srgbClr val="003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3239E61C-B01F-478A-BA24-D54295B672E0}"/>
              </a:ext>
            </a:extLst>
          </p:cNvPr>
          <p:cNvSpPr/>
          <p:nvPr userDrawn="1"/>
        </p:nvSpPr>
        <p:spPr>
          <a:xfrm>
            <a:off x="10774690" y="4152900"/>
            <a:ext cx="6862438" cy="5105400"/>
          </a:xfrm>
          <a:prstGeom prst="rect">
            <a:avLst/>
          </a:prstGeom>
          <a:solidFill>
            <a:srgbClr val="00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2">
            <a:extLst>
              <a:ext uri="{FF2B5EF4-FFF2-40B4-BE49-F238E27FC236}">
                <a16:creationId xmlns:a16="http://schemas.microsoft.com/office/drawing/2014/main" id="{F4507D57-FB51-4323-9DCE-F990627E38C3}"/>
              </a:ext>
            </a:extLst>
          </p:cNvPr>
          <p:cNvSpPr>
            <a:spLocks noGrp="1"/>
          </p:cNvSpPr>
          <p:nvPr>
            <p:ph type="title" hasCustomPrompt="1"/>
          </p:nvPr>
        </p:nvSpPr>
        <p:spPr>
          <a:xfrm>
            <a:off x="1223120" y="2512146"/>
            <a:ext cx="8856984" cy="1100137"/>
          </a:xfrm>
          <a:prstGeom prst="rect">
            <a:avLst/>
          </a:prstGeom>
        </p:spPr>
        <p:txBody>
          <a:bodyPr/>
          <a:lstStyle>
            <a:lvl1pPr algn="ctr">
              <a:defRPr sz="6000" b="1">
                <a:solidFill>
                  <a:schemeClr val="bg1"/>
                </a:solidFill>
              </a:defRPr>
            </a:lvl1pPr>
          </a:lstStyle>
          <a:p>
            <a:r>
              <a:rPr lang="de-DE" dirty="0"/>
              <a:t>TEXT</a:t>
            </a:r>
          </a:p>
        </p:txBody>
      </p:sp>
    </p:spTree>
    <p:extLst>
      <p:ext uri="{BB962C8B-B14F-4D97-AF65-F5344CB8AC3E}">
        <p14:creationId xmlns:p14="http://schemas.microsoft.com/office/powerpoint/2010/main" val="34942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1E4FF-24D4-421A-B5D1-7AE7B6DB93A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55CBD29-AC60-48D6-843C-BB7555F2549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AF84674-CADB-4311-A8CD-493CB01175B6}"/>
              </a:ext>
            </a:extLst>
          </p:cNvPr>
          <p:cNvSpPr>
            <a:spLocks noGrp="1"/>
          </p:cNvSpPr>
          <p:nvPr>
            <p:ph type="dt" sz="half" idx="10"/>
          </p:nvPr>
        </p:nvSpPr>
        <p:spPr/>
        <p:txBody>
          <a:bodyPr/>
          <a:lstStyle/>
          <a:p>
            <a:fld id="{D89F6A40-92DC-4E43-88CF-564E286C66FD}" type="datetimeFigureOut">
              <a:rPr lang="de-DE" smtClean="0"/>
              <a:t>27.05.2025</a:t>
            </a:fld>
            <a:endParaRPr lang="de-DE" dirty="0"/>
          </a:p>
        </p:txBody>
      </p:sp>
      <p:sp>
        <p:nvSpPr>
          <p:cNvPr id="5" name="Fußzeilenplatzhalter 4">
            <a:extLst>
              <a:ext uri="{FF2B5EF4-FFF2-40B4-BE49-F238E27FC236}">
                <a16:creationId xmlns:a16="http://schemas.microsoft.com/office/drawing/2014/main" id="{CDD2ACE6-F67F-4E6D-B06B-9657433C75F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550CEA1-D7BA-49FA-87E2-31B07ACAD5DE}"/>
              </a:ext>
            </a:extLst>
          </p:cNvPr>
          <p:cNvSpPr>
            <a:spLocks noGrp="1"/>
          </p:cNvSpPr>
          <p:nvPr>
            <p:ph type="sldNum" sz="quarter" idx="12"/>
          </p:nvPr>
        </p:nvSpPr>
        <p:spPr/>
        <p:txBody>
          <a:bodyPr/>
          <a:lstStyle/>
          <a:p>
            <a:fld id="{ADF0C910-3EEE-4FA3-8D4A-EB78F52A4CE3}" type="slidenum">
              <a:rPr lang="de-DE" smtClean="0"/>
              <a:t>‹Nr.›</a:t>
            </a:fld>
            <a:endParaRPr lang="de-DE" dirty="0"/>
          </a:p>
        </p:txBody>
      </p:sp>
    </p:spTree>
    <p:extLst>
      <p:ext uri="{BB962C8B-B14F-4D97-AF65-F5344CB8AC3E}">
        <p14:creationId xmlns:p14="http://schemas.microsoft.com/office/powerpoint/2010/main" val="34857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folie 2-zeilig">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3419BA77-3941-4676-9083-33995C1CB9BB}"/>
              </a:ext>
            </a:extLst>
          </p:cNvPr>
          <p:cNvSpPr>
            <a:spLocks noGrp="1"/>
          </p:cNvSpPr>
          <p:nvPr>
            <p:ph type="title" hasCustomPrompt="1"/>
          </p:nvPr>
        </p:nvSpPr>
        <p:spPr>
          <a:xfrm>
            <a:off x="3962400" y="3886200"/>
            <a:ext cx="10363200" cy="2514600"/>
          </a:xfrm>
        </p:spPr>
        <p:txBody>
          <a:bodyPr>
            <a:normAutofit/>
          </a:bodyPr>
          <a:lstStyle>
            <a:lvl1pPr algn="ctr">
              <a:defRPr sz="8000" b="1">
                <a:solidFill>
                  <a:schemeClr val="bg1"/>
                </a:solidFill>
              </a:defRPr>
            </a:lvl1pPr>
          </a:lstStyle>
          <a:p>
            <a:r>
              <a:rPr lang="de-DE" dirty="0"/>
              <a:t>ZWISCHEN-</a:t>
            </a:r>
            <a:br>
              <a:rPr lang="de-DE" dirty="0"/>
            </a:br>
            <a:r>
              <a:rPr lang="de-DE" dirty="0"/>
              <a:t>FOLIE</a:t>
            </a:r>
          </a:p>
        </p:txBody>
      </p:sp>
      <p:pic>
        <p:nvPicPr>
          <p:cNvPr id="10" name="Grafik 9">
            <a:extLst>
              <a:ext uri="{FF2B5EF4-FFF2-40B4-BE49-F238E27FC236}">
                <a16:creationId xmlns:a16="http://schemas.microsoft.com/office/drawing/2014/main" id="{317B9DF3-C35C-469E-BD8A-9C191241474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1" y="9395552"/>
            <a:ext cx="1295684" cy="383731"/>
          </a:xfrm>
          <a:prstGeom prst="rect">
            <a:avLst/>
          </a:prstGeom>
        </p:spPr>
      </p:pic>
      <p:cxnSp>
        <p:nvCxnSpPr>
          <p:cNvPr id="11" name="Gerader Verbinder 10">
            <a:extLst>
              <a:ext uri="{FF2B5EF4-FFF2-40B4-BE49-F238E27FC236}">
                <a16:creationId xmlns:a16="http://schemas.microsoft.com/office/drawing/2014/main" id="{9E25148D-023C-4E3A-AEDB-BA690E8D2067}"/>
              </a:ext>
            </a:extLst>
          </p:cNvPr>
          <p:cNvCxnSpPr>
            <a:cxnSpLocks/>
          </p:cNvCxnSpPr>
          <p:nvPr userDrawn="1"/>
        </p:nvCxnSpPr>
        <p:spPr>
          <a:xfrm>
            <a:off x="5544000" y="3390900"/>
            <a:ext cx="7200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3D731A7B-D8CA-4502-88EE-81B479858449}"/>
              </a:ext>
            </a:extLst>
          </p:cNvPr>
          <p:cNvCxnSpPr>
            <a:cxnSpLocks/>
          </p:cNvCxnSpPr>
          <p:nvPr userDrawn="1"/>
        </p:nvCxnSpPr>
        <p:spPr>
          <a:xfrm>
            <a:off x="5544000" y="6819900"/>
            <a:ext cx="7200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46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ischenfolie 3-zeili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3419BA77-3941-4676-9083-33995C1CB9BB}"/>
              </a:ext>
            </a:extLst>
          </p:cNvPr>
          <p:cNvSpPr>
            <a:spLocks noGrp="1"/>
          </p:cNvSpPr>
          <p:nvPr>
            <p:ph type="title" hasCustomPrompt="1"/>
          </p:nvPr>
        </p:nvSpPr>
        <p:spPr>
          <a:xfrm>
            <a:off x="3962400" y="3886200"/>
            <a:ext cx="10363200" cy="2514600"/>
          </a:xfrm>
        </p:spPr>
        <p:txBody>
          <a:bodyPr>
            <a:normAutofit/>
          </a:bodyPr>
          <a:lstStyle>
            <a:lvl1pPr algn="ctr">
              <a:defRPr sz="8000" b="1">
                <a:solidFill>
                  <a:schemeClr val="bg1"/>
                </a:solidFill>
              </a:defRPr>
            </a:lvl1pPr>
          </a:lstStyle>
          <a:p>
            <a:r>
              <a:rPr lang="de-DE" dirty="0"/>
              <a:t>ZWISCHEN-</a:t>
            </a:r>
            <a:br>
              <a:rPr lang="de-DE" dirty="0"/>
            </a:br>
            <a:r>
              <a:rPr lang="de-DE" dirty="0"/>
              <a:t>FOLIE</a:t>
            </a:r>
            <a:br>
              <a:rPr lang="de-DE" dirty="0"/>
            </a:br>
            <a:r>
              <a:rPr lang="de-DE" dirty="0"/>
              <a:t>DREIZEILIG</a:t>
            </a:r>
          </a:p>
        </p:txBody>
      </p:sp>
      <p:pic>
        <p:nvPicPr>
          <p:cNvPr id="10" name="Grafik 9">
            <a:extLst>
              <a:ext uri="{FF2B5EF4-FFF2-40B4-BE49-F238E27FC236}">
                <a16:creationId xmlns:a16="http://schemas.microsoft.com/office/drawing/2014/main" id="{317B9DF3-C35C-469E-BD8A-9C191241474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1" y="9395552"/>
            <a:ext cx="1295684" cy="383731"/>
          </a:xfrm>
          <a:prstGeom prst="rect">
            <a:avLst/>
          </a:prstGeom>
        </p:spPr>
      </p:pic>
      <p:cxnSp>
        <p:nvCxnSpPr>
          <p:cNvPr id="11" name="Gerader Verbinder 10">
            <a:extLst>
              <a:ext uri="{FF2B5EF4-FFF2-40B4-BE49-F238E27FC236}">
                <a16:creationId xmlns:a16="http://schemas.microsoft.com/office/drawing/2014/main" id="{9E25148D-023C-4E3A-AEDB-BA690E8D2067}"/>
              </a:ext>
            </a:extLst>
          </p:cNvPr>
          <p:cNvCxnSpPr>
            <a:cxnSpLocks/>
          </p:cNvCxnSpPr>
          <p:nvPr userDrawn="1"/>
        </p:nvCxnSpPr>
        <p:spPr>
          <a:xfrm>
            <a:off x="5544000" y="3162300"/>
            <a:ext cx="7200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3D731A7B-D8CA-4502-88EE-81B479858449}"/>
              </a:ext>
            </a:extLst>
          </p:cNvPr>
          <p:cNvCxnSpPr>
            <a:cxnSpLocks/>
          </p:cNvCxnSpPr>
          <p:nvPr userDrawn="1"/>
        </p:nvCxnSpPr>
        <p:spPr>
          <a:xfrm>
            <a:off x="5544000" y="7048500"/>
            <a:ext cx="7200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519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536ECF5A-372A-40C7-B613-5F01431A662D}"/>
              </a:ext>
            </a:extLst>
          </p:cNvPr>
          <p:cNvSpPr txBox="1"/>
          <p:nvPr userDrawn="1"/>
        </p:nvSpPr>
        <p:spPr>
          <a:xfrm>
            <a:off x="1066622" y="1229464"/>
            <a:ext cx="13551291" cy="2167260"/>
          </a:xfrm>
          <a:prstGeom prst="rect">
            <a:avLst/>
          </a:prstGeom>
        </p:spPr>
        <p:txBody>
          <a:bodyPr vert="horz" wrap="square" lIns="0" tIns="12700" rIns="0" bIns="0" rtlCol="0">
            <a:spAutoFit/>
          </a:bodyPr>
          <a:lstStyle/>
          <a:p>
            <a:pPr marL="12700">
              <a:lnSpc>
                <a:spcPct val="100000"/>
              </a:lnSpc>
              <a:spcBef>
                <a:spcPts val="100"/>
              </a:spcBef>
            </a:pPr>
            <a:r>
              <a:rPr lang="de-DE" sz="7000" b="1" spc="500" dirty="0">
                <a:solidFill>
                  <a:srgbClr val="FFFFFF"/>
                </a:solidFill>
                <a:latin typeface="Arial" panose="020B0604020202020204" pitchFamily="34" charset="0"/>
                <a:cs typeface="Arial" panose="020B0604020202020204" pitchFamily="34" charset="0"/>
              </a:rPr>
              <a:t>VIELEN DANK FÜR IHRE AUFMERKSAMKEIT!</a:t>
            </a:r>
            <a:endParaRPr lang="de-DE" sz="2400" b="1" dirty="0">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19CD279B-9796-4223-B3EE-7FD9802CE1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1" y="9395552"/>
            <a:ext cx="1295684" cy="383731"/>
          </a:xfrm>
          <a:prstGeom prst="rect">
            <a:avLst/>
          </a:prstGeom>
        </p:spPr>
      </p:pic>
      <p:sp>
        <p:nvSpPr>
          <p:cNvPr id="12" name="Rechteck 11">
            <a:extLst>
              <a:ext uri="{FF2B5EF4-FFF2-40B4-BE49-F238E27FC236}">
                <a16:creationId xmlns:a16="http://schemas.microsoft.com/office/drawing/2014/main" id="{21BC52D9-6C9B-4EFE-84A0-88C331BBFB06}"/>
              </a:ext>
            </a:extLst>
          </p:cNvPr>
          <p:cNvSpPr/>
          <p:nvPr userDrawn="1"/>
        </p:nvSpPr>
        <p:spPr>
          <a:xfrm>
            <a:off x="990600" y="5259215"/>
            <a:ext cx="1824282" cy="584775"/>
          </a:xfrm>
          <a:prstGeom prst="rect">
            <a:avLst/>
          </a:prstGeom>
        </p:spPr>
        <p:txBody>
          <a:bodyPr wrap="none">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de-DE" sz="3200" b="1" i="0" u="none" strike="noStrike" kern="0" cap="none" spc="114" normalizeH="0" baseline="0" noProof="0" dirty="0">
                <a:ln>
                  <a:noFill/>
                </a:ln>
                <a:solidFill>
                  <a:srgbClr val="FFFFFF"/>
                </a:solidFill>
                <a:effectLst/>
                <a:uLnTx/>
                <a:uFillTx/>
                <a:latin typeface="Arial" panose="020B0604020202020204" pitchFamily="34" charset="0"/>
                <a:cs typeface="Arial" panose="020B0604020202020204" pitchFamily="34" charset="0"/>
              </a:rPr>
              <a:t>Kontakt</a:t>
            </a:r>
          </a:p>
        </p:txBody>
      </p:sp>
      <p:sp>
        <p:nvSpPr>
          <p:cNvPr id="14" name="Textplatzhalter 2">
            <a:extLst>
              <a:ext uri="{FF2B5EF4-FFF2-40B4-BE49-F238E27FC236}">
                <a16:creationId xmlns:a16="http://schemas.microsoft.com/office/drawing/2014/main" id="{E630D514-69B3-4996-8F22-04075DF60F86}"/>
              </a:ext>
            </a:extLst>
          </p:cNvPr>
          <p:cNvSpPr>
            <a:spLocks noGrp="1"/>
          </p:cNvSpPr>
          <p:nvPr>
            <p:ph idx="1" hasCustomPrompt="1"/>
          </p:nvPr>
        </p:nvSpPr>
        <p:spPr>
          <a:xfrm>
            <a:off x="1085850" y="5978353"/>
            <a:ext cx="4724400" cy="2289347"/>
          </a:xfrm>
          <a:prstGeom prst="rect">
            <a:avLst/>
          </a:prstGeom>
        </p:spPr>
        <p:txBody>
          <a:bodyPr vert="horz" lIns="91440" tIns="45720" rIns="91440" bIns="45720" rtlCol="0">
            <a:normAutofit/>
          </a:bodyPr>
          <a:lstStyle>
            <a:lvl1pPr marL="0" indent="0">
              <a:buNone/>
              <a:defRPr/>
            </a:lvl1pPr>
          </a:lstStyle>
          <a:p>
            <a:pPr marL="12700" marR="5080">
              <a:lnSpc>
                <a:spcPct val="114599"/>
              </a:lnSpc>
              <a:spcBef>
                <a:spcPts val="100"/>
              </a:spcBef>
              <a:tabLst>
                <a:tab pos="84138" algn="l"/>
              </a:tabLst>
            </a:pPr>
            <a:r>
              <a:rPr lang="de-DE" sz="2800" spc="175" dirty="0">
                <a:solidFill>
                  <a:srgbClr val="FFFFFF"/>
                </a:solidFill>
                <a:latin typeface="Arial" panose="020B0604020202020204" pitchFamily="34" charset="0"/>
                <a:cs typeface="Arial" panose="020B0604020202020204" pitchFamily="34" charset="0"/>
              </a:rPr>
              <a:t>Kontaktdaten eintragen</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24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CBC45B9-AB92-4009-8693-893366A1C9EF}"/>
              </a:ext>
            </a:extLst>
          </p:cNvPr>
          <p:cNvSpPr/>
          <p:nvPr userDrawn="1"/>
        </p:nvSpPr>
        <p:spPr>
          <a:xfrm>
            <a:off x="0" y="0"/>
            <a:ext cx="18288000" cy="10287000"/>
          </a:xfrm>
          <a:prstGeom prst="rect">
            <a:avLst/>
          </a:prstGeom>
          <a:gradFill flip="none" rotWithShape="1">
            <a:gsLst>
              <a:gs pos="0">
                <a:srgbClr val="002A4C"/>
              </a:gs>
              <a:gs pos="100000">
                <a:srgbClr val="00519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bject 11">
            <a:extLst>
              <a:ext uri="{FF2B5EF4-FFF2-40B4-BE49-F238E27FC236}">
                <a16:creationId xmlns:a16="http://schemas.microsoft.com/office/drawing/2014/main" id="{AA408D32-BBD7-4B55-A399-2986E1763E30}"/>
              </a:ext>
            </a:extLst>
          </p:cNvPr>
          <p:cNvSpPr txBox="1"/>
          <p:nvPr userDrawn="1"/>
        </p:nvSpPr>
        <p:spPr>
          <a:xfrm>
            <a:off x="1183912" y="4076700"/>
            <a:ext cx="10720614" cy="2491067"/>
          </a:xfrm>
          <a:prstGeom prst="rect">
            <a:avLst/>
          </a:prstGeom>
        </p:spPr>
        <p:txBody>
          <a:bodyPr vert="horz" wrap="square" lIns="0" tIns="15875" rIns="0" bIns="0" rtlCol="0">
            <a:spAutoFit/>
          </a:bodyPr>
          <a:lstStyle/>
          <a:p>
            <a:pPr marL="12700">
              <a:lnSpc>
                <a:spcPct val="100000"/>
              </a:lnSpc>
              <a:spcBef>
                <a:spcPts val="125"/>
              </a:spcBef>
            </a:pPr>
            <a:endParaRPr lang="de-DE" sz="8000" b="1" dirty="0">
              <a:latin typeface="Arial" panose="020B0604020202020204" pitchFamily="34" charset="0"/>
              <a:cs typeface="Arial" panose="020B0604020202020204" pitchFamily="34" charset="0"/>
            </a:endParaRPr>
          </a:p>
          <a:p>
            <a:pPr marL="12700">
              <a:lnSpc>
                <a:spcPct val="100000"/>
              </a:lnSpc>
              <a:spcBef>
                <a:spcPts val="125"/>
              </a:spcBef>
            </a:pPr>
            <a:endParaRPr lang="de-DE" sz="8000" b="1" dirty="0">
              <a:latin typeface="Arial" panose="020B0604020202020204" pitchFamily="34" charset="0"/>
              <a:cs typeface="Arial" panose="020B0604020202020204" pitchFamily="34" charset="0"/>
            </a:endParaRPr>
          </a:p>
        </p:txBody>
      </p:sp>
      <p:sp>
        <p:nvSpPr>
          <p:cNvPr id="11" name="Textplatzhalter 10">
            <a:extLst>
              <a:ext uri="{FF2B5EF4-FFF2-40B4-BE49-F238E27FC236}">
                <a16:creationId xmlns:a16="http://schemas.microsoft.com/office/drawing/2014/main" id="{A89B8302-383D-47FA-B2B5-FC20AD1720C0}"/>
              </a:ext>
            </a:extLst>
          </p:cNvPr>
          <p:cNvSpPr>
            <a:spLocks noGrp="1"/>
          </p:cNvSpPr>
          <p:nvPr>
            <p:ph type="body" sz="quarter" idx="10" hasCustomPrompt="1"/>
          </p:nvPr>
        </p:nvSpPr>
        <p:spPr>
          <a:xfrm>
            <a:off x="1129483" y="4305300"/>
            <a:ext cx="12532088" cy="2671326"/>
          </a:xfrm>
        </p:spPr>
        <p:txBody>
          <a:bodyPr>
            <a:noAutofit/>
          </a:bodyPr>
          <a:lstStyle>
            <a:lvl1pPr marL="0" indent="0">
              <a:buNone/>
              <a:defRPr lang="de-DE" sz="8000" b="1" spc="370" dirty="0" smtClean="0">
                <a:solidFill>
                  <a:srgbClr val="FFFFFF"/>
                </a:solidFill>
                <a:latin typeface="Arial" panose="020B0604020202020204" pitchFamily="34" charset="0"/>
                <a:cs typeface="Arial" panose="020B0604020202020204" pitchFamily="34" charset="0"/>
              </a:defRPr>
            </a:lvl1pPr>
            <a:lvl2pPr marL="457200" indent="0">
              <a:buNone/>
              <a:defRPr lang="de-DE" sz="8000" b="1" spc="370" dirty="0" smtClean="0">
                <a:solidFill>
                  <a:srgbClr val="FFFFFF"/>
                </a:solidFill>
                <a:latin typeface="Arial" panose="020B0604020202020204" pitchFamily="34" charset="0"/>
                <a:cs typeface="Arial" panose="020B0604020202020204" pitchFamily="34" charset="0"/>
              </a:defRPr>
            </a:lvl2pPr>
            <a:lvl3pPr marL="914400" indent="0">
              <a:buNone/>
              <a:defRPr lang="de-DE" sz="8000" b="1" spc="370" dirty="0" smtClean="0">
                <a:solidFill>
                  <a:srgbClr val="FFFFFF"/>
                </a:solidFill>
                <a:latin typeface="Arial" panose="020B0604020202020204" pitchFamily="34" charset="0"/>
                <a:cs typeface="Arial" panose="020B0604020202020204" pitchFamily="34" charset="0"/>
              </a:defRPr>
            </a:lvl3pPr>
            <a:lvl4pPr marL="1371600" indent="0">
              <a:buNone/>
              <a:defRPr lang="de-DE" sz="8000" b="1" spc="370" dirty="0" smtClean="0">
                <a:solidFill>
                  <a:srgbClr val="FFFFFF"/>
                </a:solidFill>
                <a:latin typeface="Arial" panose="020B0604020202020204" pitchFamily="34" charset="0"/>
                <a:cs typeface="Arial" panose="020B0604020202020204" pitchFamily="34" charset="0"/>
              </a:defRPr>
            </a:lvl4pPr>
            <a:lvl5pPr marL="1828800" indent="0">
              <a:buNone/>
              <a:defRPr lang="de-DE" sz="8000" b="1" spc="370" dirty="0">
                <a:solidFill>
                  <a:srgbClr val="FFFFFF"/>
                </a:solidFill>
                <a:latin typeface="Arial" panose="020B0604020202020204" pitchFamily="34" charset="0"/>
                <a:cs typeface="Arial" panose="020B0604020202020204" pitchFamily="34" charset="0"/>
              </a:defRPr>
            </a:lvl5pPr>
          </a:lstStyle>
          <a:p>
            <a:pPr marL="12700">
              <a:lnSpc>
                <a:spcPct val="100000"/>
              </a:lnSpc>
              <a:spcBef>
                <a:spcPts val="125"/>
              </a:spcBef>
            </a:pPr>
            <a:r>
              <a:rPr lang="de-DE" sz="8000" b="1" spc="370" dirty="0">
                <a:solidFill>
                  <a:srgbClr val="FFFFFF"/>
                </a:solidFill>
                <a:latin typeface="Arial" panose="020B0604020202020204" pitchFamily="34" charset="0"/>
                <a:cs typeface="Arial" panose="020B0604020202020204" pitchFamily="34" charset="0"/>
              </a:rPr>
              <a:t>ÜBERSCHRIFT</a:t>
            </a:r>
          </a:p>
          <a:p>
            <a:pPr marL="12700">
              <a:lnSpc>
                <a:spcPct val="100000"/>
              </a:lnSpc>
              <a:spcBef>
                <a:spcPts val="125"/>
              </a:spcBef>
            </a:pPr>
            <a:r>
              <a:rPr lang="de-DE" sz="8000" b="1" spc="370" dirty="0">
                <a:solidFill>
                  <a:srgbClr val="FFFFFF"/>
                </a:solidFill>
                <a:latin typeface="Arial" panose="020B0604020202020204" pitchFamily="34" charset="0"/>
                <a:cs typeface="Arial" panose="020B0604020202020204" pitchFamily="34" charset="0"/>
              </a:rPr>
              <a:t>ZWEI- ODER</a:t>
            </a:r>
          </a:p>
          <a:p>
            <a:pPr marL="12700">
              <a:lnSpc>
                <a:spcPct val="100000"/>
              </a:lnSpc>
              <a:spcBef>
                <a:spcPts val="125"/>
              </a:spcBef>
            </a:pPr>
            <a:r>
              <a:rPr lang="de-DE" sz="8000" b="1" spc="370" dirty="0">
                <a:solidFill>
                  <a:srgbClr val="FFFFFF"/>
                </a:solidFill>
                <a:latin typeface="Arial" panose="020B0604020202020204" pitchFamily="34" charset="0"/>
                <a:cs typeface="Arial" panose="020B0604020202020204" pitchFamily="34" charset="0"/>
              </a:rPr>
              <a:t>DREIZEILIG</a:t>
            </a:r>
            <a:endParaRPr lang="de-DE" sz="8000" b="1" dirty="0">
              <a:latin typeface="Arial" panose="020B0604020202020204" pitchFamily="34" charset="0"/>
              <a:cs typeface="Arial" panose="020B0604020202020204" pitchFamily="34" charset="0"/>
            </a:endParaRPr>
          </a:p>
        </p:txBody>
      </p:sp>
      <p:sp>
        <p:nvSpPr>
          <p:cNvPr id="13" name="Inhaltsplatzhalter 12">
            <a:extLst>
              <a:ext uri="{FF2B5EF4-FFF2-40B4-BE49-F238E27FC236}">
                <a16:creationId xmlns:a16="http://schemas.microsoft.com/office/drawing/2014/main" id="{2105F3CD-6122-42F0-931A-2235D48B3EF0}"/>
              </a:ext>
            </a:extLst>
          </p:cNvPr>
          <p:cNvSpPr>
            <a:spLocks noGrp="1"/>
          </p:cNvSpPr>
          <p:nvPr>
            <p:ph sz="quarter" idx="11" hasCustomPrompt="1"/>
          </p:nvPr>
        </p:nvSpPr>
        <p:spPr>
          <a:xfrm>
            <a:off x="1295400" y="9182100"/>
            <a:ext cx="3657600" cy="457200"/>
          </a:xfrm>
        </p:spPr>
        <p:txBody>
          <a:bodyPr>
            <a:noAutofit/>
          </a:bodyPr>
          <a:lstStyle>
            <a:lvl1pPr marL="0" indent="0">
              <a:buNone/>
              <a:defRPr lang="de-DE" sz="2400" dirty="0">
                <a:solidFill>
                  <a:schemeClr val="bg1"/>
                </a:solidFill>
                <a:latin typeface="Arial" panose="020B0604020202020204" pitchFamily="34" charset="0"/>
                <a:ea typeface="ヒラギノ角ゴ Pro W3"/>
                <a:cs typeface="Arial" panose="020B0604020202020204" pitchFamily="34" charset="0"/>
              </a:defRPr>
            </a:lvl1pPr>
          </a:lstStyle>
          <a:p>
            <a:r>
              <a:rPr lang="de-DE" sz="2800" dirty="0">
                <a:solidFill>
                  <a:schemeClr val="bg1"/>
                </a:solidFill>
                <a:latin typeface="Arial" panose="020B0604020202020204" pitchFamily="34" charset="0"/>
                <a:ea typeface="ヒラギノ角ゴ Pro W3"/>
                <a:cs typeface="Arial" panose="020B0604020202020204" pitchFamily="34" charset="0"/>
              </a:rPr>
              <a:t>Name • Datum</a:t>
            </a:r>
            <a:endParaRPr lang="de-DE" sz="2800" b="1" dirty="0">
              <a:solidFill>
                <a:schemeClr val="bg1"/>
              </a:solidFill>
              <a:latin typeface="Arial" panose="020B0604020202020204" pitchFamily="34" charset="0"/>
              <a:ea typeface="ヒラギノ角ゴ Pro W3"/>
              <a:cs typeface="Arial" panose="020B0604020202020204" pitchFamily="34" charset="0"/>
            </a:endParaRPr>
          </a:p>
        </p:txBody>
      </p:sp>
      <p:pic>
        <p:nvPicPr>
          <p:cNvPr id="17" name="Grafik 16">
            <a:extLst>
              <a:ext uri="{FF2B5EF4-FFF2-40B4-BE49-F238E27FC236}">
                <a16:creationId xmlns:a16="http://schemas.microsoft.com/office/drawing/2014/main" id="{E49A4353-B5B8-45B1-8EDA-EAA3BD9BF5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849600" y="9199716"/>
            <a:ext cx="1905287" cy="564271"/>
          </a:xfrm>
          <a:prstGeom prst="rect">
            <a:avLst/>
          </a:prstGeom>
        </p:spPr>
      </p:pic>
    </p:spTree>
    <p:extLst>
      <p:ext uri="{BB962C8B-B14F-4D97-AF65-F5344CB8AC3E}">
        <p14:creationId xmlns:p14="http://schemas.microsoft.com/office/powerpoint/2010/main" val="276145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_Würzburg">
    <p:spTree>
      <p:nvGrpSpPr>
        <p:cNvPr id="1" name=""/>
        <p:cNvGrpSpPr/>
        <p:nvPr/>
      </p:nvGrpSpPr>
      <p:grpSpPr>
        <a:xfrm>
          <a:off x="0" y="0"/>
          <a:ext cx="0" cy="0"/>
          <a:chOff x="0" y="0"/>
          <a:chExt cx="0" cy="0"/>
        </a:xfrm>
      </p:grpSpPr>
      <p:pic>
        <p:nvPicPr>
          <p:cNvPr id="8" name="Grafik 7" descr="Ein Bild, das draußen, Himmel, Nacht, Luftfotografie enthält.&#10;&#10;Automatisch generierte Beschreibung">
            <a:extLst>
              <a:ext uri="{FF2B5EF4-FFF2-40B4-BE49-F238E27FC236}">
                <a16:creationId xmlns:a16="http://schemas.microsoft.com/office/drawing/2014/main" id="{EF1151D0-F35F-9857-E02F-B93593D75B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09" t="3024"/>
          <a:stretch/>
        </p:blipFill>
        <p:spPr>
          <a:xfrm>
            <a:off x="0" y="30932"/>
            <a:ext cx="18547812" cy="10225136"/>
          </a:xfrm>
          <a:prstGeom prst="rect">
            <a:avLst/>
          </a:prstGeom>
        </p:spPr>
      </p:pic>
      <p:sp>
        <p:nvSpPr>
          <p:cNvPr id="7" name="object 11">
            <a:extLst>
              <a:ext uri="{FF2B5EF4-FFF2-40B4-BE49-F238E27FC236}">
                <a16:creationId xmlns:a16="http://schemas.microsoft.com/office/drawing/2014/main" id="{AA408D32-BBD7-4B55-A399-2986E1763E30}"/>
              </a:ext>
            </a:extLst>
          </p:cNvPr>
          <p:cNvSpPr txBox="1"/>
          <p:nvPr userDrawn="1"/>
        </p:nvSpPr>
        <p:spPr>
          <a:xfrm>
            <a:off x="1183912" y="4076700"/>
            <a:ext cx="10720614" cy="2491067"/>
          </a:xfrm>
          <a:prstGeom prst="rect">
            <a:avLst/>
          </a:prstGeom>
        </p:spPr>
        <p:txBody>
          <a:bodyPr vert="horz" wrap="square" lIns="0" tIns="15875" rIns="0" bIns="0" rtlCol="0">
            <a:spAutoFit/>
          </a:bodyPr>
          <a:lstStyle/>
          <a:p>
            <a:pPr marL="12700">
              <a:lnSpc>
                <a:spcPct val="100000"/>
              </a:lnSpc>
              <a:spcBef>
                <a:spcPts val="125"/>
              </a:spcBef>
            </a:pPr>
            <a:endParaRPr lang="de-DE" sz="8000" b="1" dirty="0">
              <a:latin typeface="Arial" panose="020B0604020202020204" pitchFamily="34" charset="0"/>
              <a:cs typeface="Arial" panose="020B0604020202020204" pitchFamily="34" charset="0"/>
            </a:endParaRPr>
          </a:p>
          <a:p>
            <a:pPr marL="12700">
              <a:lnSpc>
                <a:spcPct val="100000"/>
              </a:lnSpc>
              <a:spcBef>
                <a:spcPts val="125"/>
              </a:spcBef>
            </a:pPr>
            <a:endParaRPr lang="de-DE" sz="8000" b="1" dirty="0">
              <a:latin typeface="Arial" panose="020B0604020202020204" pitchFamily="34" charset="0"/>
              <a:cs typeface="Arial" panose="020B0604020202020204" pitchFamily="34" charset="0"/>
            </a:endParaRPr>
          </a:p>
        </p:txBody>
      </p:sp>
      <p:sp>
        <p:nvSpPr>
          <p:cNvPr id="2" name="Ellipse 1">
            <a:extLst>
              <a:ext uri="{FF2B5EF4-FFF2-40B4-BE49-F238E27FC236}">
                <a16:creationId xmlns:a16="http://schemas.microsoft.com/office/drawing/2014/main" id="{F06CCA2F-452E-4E49-BE46-423970A2E1A6}"/>
              </a:ext>
            </a:extLst>
          </p:cNvPr>
          <p:cNvSpPr/>
          <p:nvPr userDrawn="1"/>
        </p:nvSpPr>
        <p:spPr>
          <a:xfrm>
            <a:off x="-3097360" y="3786467"/>
            <a:ext cx="20852246" cy="5562600"/>
          </a:xfrm>
          <a:prstGeom prst="ellipse">
            <a:avLst/>
          </a:prstGeom>
          <a:solidFill>
            <a:schemeClr val="dk1">
              <a:alpha val="28000"/>
            </a:schemeClr>
          </a:solidFill>
          <a:ln>
            <a:noFill/>
          </a:ln>
          <a:effectLst>
            <a:softEdge rad="635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1" name="Textplatzhalter 10">
            <a:extLst>
              <a:ext uri="{FF2B5EF4-FFF2-40B4-BE49-F238E27FC236}">
                <a16:creationId xmlns:a16="http://schemas.microsoft.com/office/drawing/2014/main" id="{A89B8302-383D-47FA-B2B5-FC20AD1720C0}"/>
              </a:ext>
            </a:extLst>
          </p:cNvPr>
          <p:cNvSpPr>
            <a:spLocks noGrp="1"/>
          </p:cNvSpPr>
          <p:nvPr>
            <p:ph type="body" sz="quarter" idx="10" hasCustomPrompt="1"/>
          </p:nvPr>
        </p:nvSpPr>
        <p:spPr>
          <a:xfrm>
            <a:off x="1129483" y="4305300"/>
            <a:ext cx="12532088" cy="2671326"/>
          </a:xfrm>
        </p:spPr>
        <p:txBody>
          <a:bodyPr>
            <a:noAutofit/>
          </a:bodyPr>
          <a:lstStyle>
            <a:lvl1pPr marL="0" indent="0">
              <a:buNone/>
              <a:defRPr lang="de-DE" sz="8000" b="1" spc="370" dirty="0" smtClean="0">
                <a:solidFill>
                  <a:srgbClr val="FFFFFF"/>
                </a:solidFill>
                <a:latin typeface="Arial" panose="020B0604020202020204" pitchFamily="34" charset="0"/>
                <a:cs typeface="Arial" panose="020B0604020202020204" pitchFamily="34" charset="0"/>
              </a:defRPr>
            </a:lvl1pPr>
            <a:lvl2pPr marL="457200" indent="0">
              <a:buNone/>
              <a:defRPr lang="de-DE" sz="8000" b="1" spc="370" dirty="0" smtClean="0">
                <a:solidFill>
                  <a:srgbClr val="FFFFFF"/>
                </a:solidFill>
                <a:latin typeface="Arial" panose="020B0604020202020204" pitchFamily="34" charset="0"/>
                <a:cs typeface="Arial" panose="020B0604020202020204" pitchFamily="34" charset="0"/>
              </a:defRPr>
            </a:lvl2pPr>
            <a:lvl3pPr marL="914400" indent="0">
              <a:buNone/>
              <a:defRPr lang="de-DE" sz="8000" b="1" spc="370" dirty="0" smtClean="0">
                <a:solidFill>
                  <a:srgbClr val="FFFFFF"/>
                </a:solidFill>
                <a:latin typeface="Arial" panose="020B0604020202020204" pitchFamily="34" charset="0"/>
                <a:cs typeface="Arial" panose="020B0604020202020204" pitchFamily="34" charset="0"/>
              </a:defRPr>
            </a:lvl3pPr>
            <a:lvl4pPr marL="1371600" indent="0">
              <a:buNone/>
              <a:defRPr lang="de-DE" sz="8000" b="1" spc="370" dirty="0" smtClean="0">
                <a:solidFill>
                  <a:srgbClr val="FFFFFF"/>
                </a:solidFill>
                <a:latin typeface="Arial" panose="020B0604020202020204" pitchFamily="34" charset="0"/>
                <a:cs typeface="Arial" panose="020B0604020202020204" pitchFamily="34" charset="0"/>
              </a:defRPr>
            </a:lvl4pPr>
            <a:lvl5pPr marL="1828800" indent="0">
              <a:buNone/>
              <a:defRPr lang="de-DE" sz="8000" b="1" spc="370" dirty="0">
                <a:solidFill>
                  <a:srgbClr val="FFFFFF"/>
                </a:solidFill>
                <a:latin typeface="Arial" panose="020B0604020202020204" pitchFamily="34" charset="0"/>
                <a:cs typeface="Arial" panose="020B0604020202020204" pitchFamily="34" charset="0"/>
              </a:defRPr>
            </a:lvl5pPr>
          </a:lstStyle>
          <a:p>
            <a:pPr marL="12700">
              <a:lnSpc>
                <a:spcPct val="100000"/>
              </a:lnSpc>
              <a:spcBef>
                <a:spcPts val="125"/>
              </a:spcBef>
            </a:pPr>
            <a:r>
              <a:rPr lang="de-DE" sz="8000" b="1" spc="370" dirty="0">
                <a:solidFill>
                  <a:srgbClr val="FFFFFF"/>
                </a:solidFill>
                <a:latin typeface="Arial" panose="020B0604020202020204" pitchFamily="34" charset="0"/>
                <a:cs typeface="Arial" panose="020B0604020202020204" pitchFamily="34" charset="0"/>
              </a:rPr>
              <a:t>ÜBERSCHRIFT</a:t>
            </a:r>
          </a:p>
          <a:p>
            <a:pPr marL="12700">
              <a:lnSpc>
                <a:spcPct val="100000"/>
              </a:lnSpc>
              <a:spcBef>
                <a:spcPts val="125"/>
              </a:spcBef>
            </a:pPr>
            <a:r>
              <a:rPr lang="de-DE" sz="8000" b="1" spc="370" dirty="0">
                <a:solidFill>
                  <a:srgbClr val="FFFFFF"/>
                </a:solidFill>
                <a:latin typeface="Arial" panose="020B0604020202020204" pitchFamily="34" charset="0"/>
                <a:cs typeface="Arial" panose="020B0604020202020204" pitchFamily="34" charset="0"/>
              </a:rPr>
              <a:t>ZWEI- ODER</a:t>
            </a:r>
          </a:p>
          <a:p>
            <a:pPr marL="12700">
              <a:lnSpc>
                <a:spcPct val="100000"/>
              </a:lnSpc>
              <a:spcBef>
                <a:spcPts val="125"/>
              </a:spcBef>
            </a:pPr>
            <a:r>
              <a:rPr lang="de-DE" sz="8000" b="1" spc="370" dirty="0">
                <a:solidFill>
                  <a:srgbClr val="FFFFFF"/>
                </a:solidFill>
                <a:latin typeface="Arial" panose="020B0604020202020204" pitchFamily="34" charset="0"/>
                <a:cs typeface="Arial" panose="020B0604020202020204" pitchFamily="34" charset="0"/>
              </a:rPr>
              <a:t>DREIZEILIG</a:t>
            </a:r>
            <a:endParaRPr lang="de-DE" sz="8000" b="1"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BB140AC0-F7D4-463E-978E-ECD25992234C}"/>
              </a:ext>
            </a:extLst>
          </p:cNvPr>
          <p:cNvSpPr/>
          <p:nvPr userDrawn="1"/>
        </p:nvSpPr>
        <p:spPr>
          <a:xfrm>
            <a:off x="504056" y="8712968"/>
            <a:ext cx="4031432" cy="1543100"/>
          </a:xfrm>
          <a:prstGeom prst="rect">
            <a:avLst/>
          </a:prstGeom>
          <a:solidFill>
            <a:schemeClr val="dk1">
              <a:alpha val="38000"/>
            </a:schemeClr>
          </a:solidFill>
          <a:ln>
            <a:noFill/>
          </a:ln>
          <a:effectLst>
            <a:softEdge rad="635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3" name="Inhaltsplatzhalter 12">
            <a:extLst>
              <a:ext uri="{FF2B5EF4-FFF2-40B4-BE49-F238E27FC236}">
                <a16:creationId xmlns:a16="http://schemas.microsoft.com/office/drawing/2014/main" id="{2105F3CD-6122-42F0-931A-2235D48B3EF0}"/>
              </a:ext>
            </a:extLst>
          </p:cNvPr>
          <p:cNvSpPr>
            <a:spLocks noGrp="1"/>
          </p:cNvSpPr>
          <p:nvPr>
            <p:ph sz="quarter" idx="11" hasCustomPrompt="1"/>
          </p:nvPr>
        </p:nvSpPr>
        <p:spPr>
          <a:xfrm>
            <a:off x="1295400" y="9182100"/>
            <a:ext cx="3657600" cy="457200"/>
          </a:xfrm>
        </p:spPr>
        <p:txBody>
          <a:bodyPr>
            <a:noAutofit/>
          </a:bodyPr>
          <a:lstStyle>
            <a:lvl1pPr marL="0" indent="0">
              <a:buNone/>
              <a:defRPr lang="de-DE" sz="2400" dirty="0">
                <a:solidFill>
                  <a:schemeClr val="bg1"/>
                </a:solidFill>
                <a:latin typeface="Arial" panose="020B0604020202020204" pitchFamily="34" charset="0"/>
                <a:ea typeface="ヒラギノ角ゴ Pro W3"/>
                <a:cs typeface="Arial" panose="020B0604020202020204" pitchFamily="34" charset="0"/>
              </a:defRPr>
            </a:lvl1pPr>
          </a:lstStyle>
          <a:p>
            <a:r>
              <a:rPr lang="de-DE" sz="2800" dirty="0">
                <a:solidFill>
                  <a:schemeClr val="bg1"/>
                </a:solidFill>
                <a:latin typeface="Arial" panose="020B0604020202020204" pitchFamily="34" charset="0"/>
                <a:ea typeface="ヒラギノ角ゴ Pro W3"/>
                <a:cs typeface="Arial" panose="020B0604020202020204" pitchFamily="34" charset="0"/>
              </a:rPr>
              <a:t>Name • Datum</a:t>
            </a:r>
            <a:endParaRPr lang="de-DE" sz="2800" b="1" dirty="0">
              <a:solidFill>
                <a:schemeClr val="bg1"/>
              </a:solidFill>
              <a:latin typeface="Arial" panose="020B0604020202020204" pitchFamily="34" charset="0"/>
              <a:ea typeface="ヒラギノ角ゴ Pro W3"/>
              <a:cs typeface="Arial" panose="020B0604020202020204" pitchFamily="34" charset="0"/>
            </a:endParaRPr>
          </a:p>
        </p:txBody>
      </p:sp>
      <p:pic>
        <p:nvPicPr>
          <p:cNvPr id="17" name="Grafik 16">
            <a:extLst>
              <a:ext uri="{FF2B5EF4-FFF2-40B4-BE49-F238E27FC236}">
                <a16:creationId xmlns:a16="http://schemas.microsoft.com/office/drawing/2014/main" id="{E49A4353-B5B8-45B1-8EDA-EAA3BD9BF54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5849600" y="9199715"/>
            <a:ext cx="1905287" cy="564271"/>
          </a:xfrm>
          <a:prstGeom prst="rect">
            <a:avLst/>
          </a:prstGeom>
        </p:spPr>
      </p:pic>
    </p:spTree>
    <p:extLst>
      <p:ext uri="{BB962C8B-B14F-4D97-AF65-F5344CB8AC3E}">
        <p14:creationId xmlns:p14="http://schemas.microsoft.com/office/powerpoint/2010/main" val="96580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chrift und freie Gestalt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BAEDB02-7B84-4B54-8245-5B2976F949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0" y="9396212"/>
            <a:ext cx="1295687" cy="382411"/>
          </a:xfrm>
          <a:prstGeom prst="rect">
            <a:avLst/>
          </a:prstGeom>
        </p:spPr>
      </p:pic>
      <p:sp>
        <p:nvSpPr>
          <p:cNvPr id="6" name="Titel 12">
            <a:extLst>
              <a:ext uri="{FF2B5EF4-FFF2-40B4-BE49-F238E27FC236}">
                <a16:creationId xmlns:a16="http://schemas.microsoft.com/office/drawing/2014/main" id="{D3637282-5BBB-4947-8C25-C6DC0F9F212C}"/>
              </a:ext>
            </a:extLst>
          </p:cNvPr>
          <p:cNvSpPr>
            <a:spLocks noGrp="1"/>
          </p:cNvSpPr>
          <p:nvPr>
            <p:ph type="title" hasCustomPrompt="1"/>
          </p:nvPr>
        </p:nvSpPr>
        <p:spPr>
          <a:xfrm>
            <a:off x="990600" y="952500"/>
            <a:ext cx="15066168" cy="1100137"/>
          </a:xfrm>
          <a:prstGeom prst="rect">
            <a:avLst/>
          </a:prstGeom>
        </p:spPr>
        <p:txBody>
          <a:bodyPr/>
          <a:lstStyle>
            <a:lvl1pPr>
              <a:defRPr sz="4000" b="1"/>
            </a:lvl1pPr>
          </a:lstStyle>
          <a:p>
            <a:r>
              <a:rPr lang="de-DE" dirty="0"/>
              <a:t>ÜBERSCHRIFT</a:t>
            </a:r>
          </a:p>
        </p:txBody>
      </p:sp>
      <p:sp>
        <p:nvSpPr>
          <p:cNvPr id="8" name="Rechteck 9">
            <a:extLst>
              <a:ext uri="{FF2B5EF4-FFF2-40B4-BE49-F238E27FC236}">
                <a16:creationId xmlns:a16="http://schemas.microsoft.com/office/drawing/2014/main" id="{748AC96B-0ACE-4B9B-84BB-95966742CE3B}"/>
              </a:ext>
            </a:extLst>
          </p:cNvPr>
          <p:cNvSpPr/>
          <p:nvPr userDrawn="1"/>
        </p:nvSpPr>
        <p:spPr>
          <a:xfrm>
            <a:off x="1066800" y="1759124"/>
            <a:ext cx="1433871" cy="140460"/>
          </a:xfrm>
          <a:custGeom>
            <a:avLst/>
            <a:gdLst>
              <a:gd name="connsiteX0" fmla="*/ 0 w 1433871"/>
              <a:gd name="connsiteY0" fmla="*/ 0 h 137747"/>
              <a:gd name="connsiteX1" fmla="*/ 1433871 w 1433871"/>
              <a:gd name="connsiteY1" fmla="*/ 0 h 137747"/>
              <a:gd name="connsiteX2" fmla="*/ 1433871 w 1433871"/>
              <a:gd name="connsiteY2" fmla="*/ 137747 h 137747"/>
              <a:gd name="connsiteX3" fmla="*/ 0 w 1433871"/>
              <a:gd name="connsiteY3" fmla="*/ 137747 h 137747"/>
              <a:gd name="connsiteX4" fmla="*/ 0 w 1433871"/>
              <a:gd name="connsiteY4" fmla="*/ 0 h 137747"/>
              <a:gd name="connsiteX0" fmla="*/ 0 w 1433871"/>
              <a:gd name="connsiteY0" fmla="*/ 0 h 140460"/>
              <a:gd name="connsiteX1" fmla="*/ 1433871 w 1433871"/>
              <a:gd name="connsiteY1" fmla="*/ 0 h 140460"/>
              <a:gd name="connsiteX2" fmla="*/ 1368751 w 1433871"/>
              <a:gd name="connsiteY2" fmla="*/ 140460 h 140460"/>
              <a:gd name="connsiteX3" fmla="*/ 0 w 1433871"/>
              <a:gd name="connsiteY3" fmla="*/ 137747 h 140460"/>
              <a:gd name="connsiteX4" fmla="*/ 0 w 1433871"/>
              <a:gd name="connsiteY4" fmla="*/ 0 h 1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871" h="140460">
                <a:moveTo>
                  <a:pt x="0" y="0"/>
                </a:moveTo>
                <a:lnTo>
                  <a:pt x="1433871" y="0"/>
                </a:lnTo>
                <a:lnTo>
                  <a:pt x="1368751" y="140460"/>
                </a:lnTo>
                <a:lnTo>
                  <a:pt x="0" y="137747"/>
                </a:lnTo>
                <a:lnTo>
                  <a:pt x="0" y="0"/>
                </a:lnTo>
                <a:close/>
              </a:path>
            </a:pathLst>
          </a:custGeom>
          <a:solidFill>
            <a:srgbClr val="D3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platzhalter 17">
            <a:extLst>
              <a:ext uri="{FF2B5EF4-FFF2-40B4-BE49-F238E27FC236}">
                <a16:creationId xmlns:a16="http://schemas.microsoft.com/office/drawing/2014/main" id="{8AD4513B-EFDE-4D90-82B6-9CA9B3C49B10}"/>
              </a:ext>
            </a:extLst>
          </p:cNvPr>
          <p:cNvSpPr>
            <a:spLocks noGrp="1"/>
          </p:cNvSpPr>
          <p:nvPr>
            <p:ph type="body" sz="quarter" idx="11" hasCustomPrompt="1"/>
          </p:nvPr>
        </p:nvSpPr>
        <p:spPr>
          <a:xfrm>
            <a:off x="990600" y="2759075"/>
            <a:ext cx="16722352" cy="512921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dirty="0"/>
              <a:t>Hier ist Platz für freie Gestaltung – egal ob Graphik, Bild, Text oder andere Gestaltungselemente</a:t>
            </a:r>
          </a:p>
          <a:p>
            <a:endParaRPr lang="de-DE" dirty="0"/>
          </a:p>
        </p:txBody>
      </p:sp>
      <p:sp>
        <p:nvSpPr>
          <p:cNvPr id="2" name="Rechteck 1">
            <a:extLst>
              <a:ext uri="{FF2B5EF4-FFF2-40B4-BE49-F238E27FC236}">
                <a16:creationId xmlns:a16="http://schemas.microsoft.com/office/drawing/2014/main" id="{E80C4AF3-5958-63D5-5072-B0CD5B102155}"/>
              </a:ext>
            </a:extLst>
          </p:cNvPr>
          <p:cNvSpPr/>
          <p:nvPr userDrawn="1"/>
        </p:nvSpPr>
        <p:spPr>
          <a:xfrm>
            <a:off x="1079104" y="1759124"/>
            <a:ext cx="1452215" cy="1440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036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Überschrift und freie Gestalt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BAEDB02-7B84-4B54-8245-5B2976F949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0" y="9396212"/>
            <a:ext cx="1295687" cy="382411"/>
          </a:xfrm>
          <a:prstGeom prst="rect">
            <a:avLst/>
          </a:prstGeom>
        </p:spPr>
      </p:pic>
      <p:sp>
        <p:nvSpPr>
          <p:cNvPr id="6" name="Titel 12">
            <a:extLst>
              <a:ext uri="{FF2B5EF4-FFF2-40B4-BE49-F238E27FC236}">
                <a16:creationId xmlns:a16="http://schemas.microsoft.com/office/drawing/2014/main" id="{D3637282-5BBB-4947-8C25-C6DC0F9F212C}"/>
              </a:ext>
            </a:extLst>
          </p:cNvPr>
          <p:cNvSpPr>
            <a:spLocks noGrp="1"/>
          </p:cNvSpPr>
          <p:nvPr>
            <p:ph type="title" hasCustomPrompt="1"/>
          </p:nvPr>
        </p:nvSpPr>
        <p:spPr>
          <a:xfrm>
            <a:off x="990600" y="952500"/>
            <a:ext cx="15066168" cy="1100137"/>
          </a:xfrm>
          <a:prstGeom prst="rect">
            <a:avLst/>
          </a:prstGeom>
        </p:spPr>
        <p:txBody>
          <a:bodyPr/>
          <a:lstStyle>
            <a:lvl1pPr>
              <a:defRPr sz="4000" b="1"/>
            </a:lvl1pPr>
          </a:lstStyle>
          <a:p>
            <a:r>
              <a:rPr lang="de-DE" dirty="0"/>
              <a:t>ÜBERSCHRIFT</a:t>
            </a:r>
          </a:p>
        </p:txBody>
      </p:sp>
      <p:sp>
        <p:nvSpPr>
          <p:cNvPr id="8" name="Rechteck 9">
            <a:extLst>
              <a:ext uri="{FF2B5EF4-FFF2-40B4-BE49-F238E27FC236}">
                <a16:creationId xmlns:a16="http://schemas.microsoft.com/office/drawing/2014/main" id="{748AC96B-0ACE-4B9B-84BB-95966742CE3B}"/>
              </a:ext>
            </a:extLst>
          </p:cNvPr>
          <p:cNvSpPr/>
          <p:nvPr userDrawn="1"/>
        </p:nvSpPr>
        <p:spPr>
          <a:xfrm>
            <a:off x="1066800" y="1759124"/>
            <a:ext cx="1433871" cy="140460"/>
          </a:xfrm>
          <a:custGeom>
            <a:avLst/>
            <a:gdLst>
              <a:gd name="connsiteX0" fmla="*/ 0 w 1433871"/>
              <a:gd name="connsiteY0" fmla="*/ 0 h 137747"/>
              <a:gd name="connsiteX1" fmla="*/ 1433871 w 1433871"/>
              <a:gd name="connsiteY1" fmla="*/ 0 h 137747"/>
              <a:gd name="connsiteX2" fmla="*/ 1433871 w 1433871"/>
              <a:gd name="connsiteY2" fmla="*/ 137747 h 137747"/>
              <a:gd name="connsiteX3" fmla="*/ 0 w 1433871"/>
              <a:gd name="connsiteY3" fmla="*/ 137747 h 137747"/>
              <a:gd name="connsiteX4" fmla="*/ 0 w 1433871"/>
              <a:gd name="connsiteY4" fmla="*/ 0 h 137747"/>
              <a:gd name="connsiteX0" fmla="*/ 0 w 1433871"/>
              <a:gd name="connsiteY0" fmla="*/ 0 h 140460"/>
              <a:gd name="connsiteX1" fmla="*/ 1433871 w 1433871"/>
              <a:gd name="connsiteY1" fmla="*/ 0 h 140460"/>
              <a:gd name="connsiteX2" fmla="*/ 1368751 w 1433871"/>
              <a:gd name="connsiteY2" fmla="*/ 140460 h 140460"/>
              <a:gd name="connsiteX3" fmla="*/ 0 w 1433871"/>
              <a:gd name="connsiteY3" fmla="*/ 137747 h 140460"/>
              <a:gd name="connsiteX4" fmla="*/ 0 w 1433871"/>
              <a:gd name="connsiteY4" fmla="*/ 0 h 1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871" h="140460">
                <a:moveTo>
                  <a:pt x="0" y="0"/>
                </a:moveTo>
                <a:lnTo>
                  <a:pt x="1433871" y="0"/>
                </a:lnTo>
                <a:lnTo>
                  <a:pt x="1368751" y="140460"/>
                </a:lnTo>
                <a:lnTo>
                  <a:pt x="0" y="137747"/>
                </a:lnTo>
                <a:lnTo>
                  <a:pt x="0" y="0"/>
                </a:lnTo>
                <a:close/>
              </a:path>
            </a:pathLst>
          </a:custGeom>
          <a:solidFill>
            <a:srgbClr val="D3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platzhalter 17">
            <a:extLst>
              <a:ext uri="{FF2B5EF4-FFF2-40B4-BE49-F238E27FC236}">
                <a16:creationId xmlns:a16="http://schemas.microsoft.com/office/drawing/2014/main" id="{8AD4513B-EFDE-4D90-82B6-9CA9B3C49B10}"/>
              </a:ext>
            </a:extLst>
          </p:cNvPr>
          <p:cNvSpPr>
            <a:spLocks noGrp="1"/>
          </p:cNvSpPr>
          <p:nvPr>
            <p:ph type="body" sz="quarter" idx="11" hasCustomPrompt="1"/>
          </p:nvPr>
        </p:nvSpPr>
        <p:spPr>
          <a:xfrm>
            <a:off x="990600" y="2759075"/>
            <a:ext cx="16722352" cy="512921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dirty="0"/>
              <a:t>Hier ist Platz für freie Gestaltung – egal ob Graphik, Bild, Text oder andere Gestaltungselemente</a:t>
            </a:r>
          </a:p>
          <a:p>
            <a:endParaRPr lang="de-DE" dirty="0"/>
          </a:p>
        </p:txBody>
      </p:sp>
      <p:sp>
        <p:nvSpPr>
          <p:cNvPr id="2" name="Rechteck 1">
            <a:extLst>
              <a:ext uri="{FF2B5EF4-FFF2-40B4-BE49-F238E27FC236}">
                <a16:creationId xmlns:a16="http://schemas.microsoft.com/office/drawing/2014/main" id="{E80C4AF3-5958-63D5-5072-B0CD5B102155}"/>
              </a:ext>
            </a:extLst>
          </p:cNvPr>
          <p:cNvSpPr/>
          <p:nvPr userDrawn="1"/>
        </p:nvSpPr>
        <p:spPr>
          <a:xfrm>
            <a:off x="1079104" y="1759124"/>
            <a:ext cx="1452215" cy="1440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491CBB6-E477-0F07-FCB4-B8256E5070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61" y="9479748"/>
            <a:ext cx="4256207" cy="396000"/>
          </a:xfrm>
          <a:prstGeom prst="rect">
            <a:avLst/>
          </a:prstGeom>
        </p:spPr>
      </p:pic>
    </p:spTree>
    <p:extLst>
      <p:ext uri="{BB962C8B-B14F-4D97-AF65-F5344CB8AC3E}">
        <p14:creationId xmlns:p14="http://schemas.microsoft.com/office/powerpoint/2010/main" val="163215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chrift mit Text">
    <p:spTree>
      <p:nvGrpSpPr>
        <p:cNvPr id="1" name=""/>
        <p:cNvGrpSpPr/>
        <p:nvPr/>
      </p:nvGrpSpPr>
      <p:grpSpPr>
        <a:xfrm>
          <a:off x="0" y="0"/>
          <a:ext cx="0" cy="0"/>
          <a:chOff x="0" y="0"/>
          <a:chExt cx="0" cy="0"/>
        </a:xfrm>
      </p:grpSpPr>
      <p:sp>
        <p:nvSpPr>
          <p:cNvPr id="8" name="Textplatzhalter 17">
            <a:extLst>
              <a:ext uri="{FF2B5EF4-FFF2-40B4-BE49-F238E27FC236}">
                <a16:creationId xmlns:a16="http://schemas.microsoft.com/office/drawing/2014/main" id="{2A54BD97-6910-47A2-A8D5-25418F75428F}"/>
              </a:ext>
            </a:extLst>
          </p:cNvPr>
          <p:cNvSpPr>
            <a:spLocks noGrp="1"/>
          </p:cNvSpPr>
          <p:nvPr>
            <p:ph type="body" sz="quarter" idx="11"/>
          </p:nvPr>
        </p:nvSpPr>
        <p:spPr>
          <a:xfrm>
            <a:off x="990600" y="2759075"/>
            <a:ext cx="16722352" cy="512921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itel 12">
            <a:extLst>
              <a:ext uri="{FF2B5EF4-FFF2-40B4-BE49-F238E27FC236}">
                <a16:creationId xmlns:a16="http://schemas.microsoft.com/office/drawing/2014/main" id="{BFABE5FF-7628-4E21-ADB1-036FCE57ACC1}"/>
              </a:ext>
            </a:extLst>
          </p:cNvPr>
          <p:cNvSpPr>
            <a:spLocks noGrp="1"/>
          </p:cNvSpPr>
          <p:nvPr>
            <p:ph type="title" hasCustomPrompt="1"/>
          </p:nvPr>
        </p:nvSpPr>
        <p:spPr>
          <a:xfrm>
            <a:off x="990600" y="952500"/>
            <a:ext cx="15138176" cy="1100137"/>
          </a:xfrm>
          <a:prstGeom prst="rect">
            <a:avLst/>
          </a:prstGeom>
        </p:spPr>
        <p:txBody>
          <a:bodyPr/>
          <a:lstStyle>
            <a:lvl1pPr>
              <a:defRPr sz="4000" b="1"/>
            </a:lvl1pPr>
          </a:lstStyle>
          <a:p>
            <a:r>
              <a:rPr lang="de-DE" dirty="0"/>
              <a:t>ÜBERSCHRIFT</a:t>
            </a:r>
          </a:p>
        </p:txBody>
      </p:sp>
      <p:sp>
        <p:nvSpPr>
          <p:cNvPr id="2" name="Rechteck 1">
            <a:extLst>
              <a:ext uri="{FF2B5EF4-FFF2-40B4-BE49-F238E27FC236}">
                <a16:creationId xmlns:a16="http://schemas.microsoft.com/office/drawing/2014/main" id="{B64BA9FA-B5D6-AF77-70AE-888D93561067}"/>
              </a:ext>
            </a:extLst>
          </p:cNvPr>
          <p:cNvSpPr/>
          <p:nvPr userDrawn="1"/>
        </p:nvSpPr>
        <p:spPr>
          <a:xfrm>
            <a:off x="1079104" y="1759124"/>
            <a:ext cx="1452215" cy="1440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168912F-29E5-1862-1C5B-A6BFAB2DBF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0" y="9399784"/>
            <a:ext cx="1295687" cy="382411"/>
          </a:xfrm>
          <a:prstGeom prst="rect">
            <a:avLst/>
          </a:prstGeom>
        </p:spPr>
      </p:pic>
      <p:sp>
        <p:nvSpPr>
          <p:cNvPr id="4" name="Rechteck 3">
            <a:extLst>
              <a:ext uri="{FF2B5EF4-FFF2-40B4-BE49-F238E27FC236}">
                <a16:creationId xmlns:a16="http://schemas.microsoft.com/office/drawing/2014/main" id="{2D93E598-5F4A-EB47-01DE-3AA9ED321028}"/>
              </a:ext>
            </a:extLst>
          </p:cNvPr>
          <p:cNvSpPr/>
          <p:nvPr userDrawn="1"/>
        </p:nvSpPr>
        <p:spPr>
          <a:xfrm>
            <a:off x="0" y="9400595"/>
            <a:ext cx="15317609" cy="3816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38F9A324-279D-79C0-1189-8DB1075E5842}"/>
              </a:ext>
            </a:extLst>
          </p:cNvPr>
          <p:cNvSpPr/>
          <p:nvPr userDrawn="1"/>
        </p:nvSpPr>
        <p:spPr>
          <a:xfrm>
            <a:off x="15336688" y="9400595"/>
            <a:ext cx="36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1" name="Rechteck 10">
            <a:extLst>
              <a:ext uri="{FF2B5EF4-FFF2-40B4-BE49-F238E27FC236}">
                <a16:creationId xmlns:a16="http://schemas.microsoft.com/office/drawing/2014/main" id="{FCB9E45F-1564-D00D-D898-FCF819B76D72}"/>
              </a:ext>
            </a:extLst>
          </p:cNvPr>
          <p:cNvSpPr/>
          <p:nvPr userDrawn="1"/>
        </p:nvSpPr>
        <p:spPr>
          <a:xfrm>
            <a:off x="15399460" y="9400595"/>
            <a:ext cx="72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2" name="Rechteck 11">
            <a:extLst>
              <a:ext uri="{FF2B5EF4-FFF2-40B4-BE49-F238E27FC236}">
                <a16:creationId xmlns:a16="http://schemas.microsoft.com/office/drawing/2014/main" id="{9855CFC3-E9F4-A43C-2D49-5A69DB79F0EF}"/>
              </a:ext>
            </a:extLst>
          </p:cNvPr>
          <p:cNvSpPr/>
          <p:nvPr userDrawn="1"/>
        </p:nvSpPr>
        <p:spPr>
          <a:xfrm>
            <a:off x="15507484" y="9400595"/>
            <a:ext cx="108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chrift mit drei Themenblöcke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BAEDB02-7B84-4B54-8245-5B2976F949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0" y="9396212"/>
            <a:ext cx="1295687" cy="382411"/>
          </a:xfrm>
          <a:prstGeom prst="rect">
            <a:avLst/>
          </a:prstGeom>
        </p:spPr>
      </p:pic>
      <p:sp>
        <p:nvSpPr>
          <p:cNvPr id="6" name="Titel 12">
            <a:extLst>
              <a:ext uri="{FF2B5EF4-FFF2-40B4-BE49-F238E27FC236}">
                <a16:creationId xmlns:a16="http://schemas.microsoft.com/office/drawing/2014/main" id="{D3637282-5BBB-4947-8C25-C6DC0F9F212C}"/>
              </a:ext>
            </a:extLst>
          </p:cNvPr>
          <p:cNvSpPr>
            <a:spLocks noGrp="1"/>
          </p:cNvSpPr>
          <p:nvPr>
            <p:ph type="title" hasCustomPrompt="1"/>
          </p:nvPr>
        </p:nvSpPr>
        <p:spPr>
          <a:xfrm>
            <a:off x="990600" y="952500"/>
            <a:ext cx="15066168" cy="1100137"/>
          </a:xfrm>
          <a:prstGeom prst="rect">
            <a:avLst/>
          </a:prstGeom>
        </p:spPr>
        <p:txBody>
          <a:bodyPr/>
          <a:lstStyle>
            <a:lvl1pPr>
              <a:defRPr sz="4000" b="1"/>
            </a:lvl1pPr>
          </a:lstStyle>
          <a:p>
            <a:r>
              <a:rPr lang="de-DE" dirty="0"/>
              <a:t>ÜBERSCHRIFT</a:t>
            </a:r>
          </a:p>
        </p:txBody>
      </p:sp>
      <p:sp>
        <p:nvSpPr>
          <p:cNvPr id="9" name="Textplatzhalter 17">
            <a:extLst>
              <a:ext uri="{FF2B5EF4-FFF2-40B4-BE49-F238E27FC236}">
                <a16:creationId xmlns:a16="http://schemas.microsoft.com/office/drawing/2014/main" id="{8AD4513B-EFDE-4D90-82B6-9CA9B3C49B10}"/>
              </a:ext>
            </a:extLst>
          </p:cNvPr>
          <p:cNvSpPr>
            <a:spLocks noGrp="1"/>
          </p:cNvSpPr>
          <p:nvPr>
            <p:ph type="body" sz="quarter" idx="11" hasCustomPrompt="1"/>
          </p:nvPr>
        </p:nvSpPr>
        <p:spPr>
          <a:xfrm>
            <a:off x="1069284" y="4515022"/>
            <a:ext cx="4152932" cy="5129213"/>
          </a:xfrm>
          <a:prstGeom prst="rect">
            <a:avLst/>
          </a:prstGeom>
        </p:spPr>
        <p:txBody>
          <a:bodyPr/>
          <a:lstStyle>
            <a:lvl1pPr marL="0" marR="0" indent="0" defTabSz="914400" eaLnBrk="1" fontAlgn="auto" latinLnBrk="0" hangingPunct="1">
              <a:lnSpc>
                <a:spcPct val="150000"/>
              </a:lnSpc>
              <a:spcBef>
                <a:spcPts val="0"/>
              </a:spcBef>
              <a:spcAft>
                <a:spcPts val="0"/>
              </a:spcAft>
              <a:buClrTx/>
              <a:buSzTx/>
              <a:buFont typeface="Arial" panose="020B0604020202020204" pitchFamily="34" charset="0"/>
              <a:buNone/>
              <a:tabLst/>
              <a:defRPr sz="2400"/>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a:t>
            </a:r>
          </a:p>
        </p:txBody>
      </p:sp>
      <p:sp>
        <p:nvSpPr>
          <p:cNvPr id="10" name="object 8">
            <a:extLst>
              <a:ext uri="{FF2B5EF4-FFF2-40B4-BE49-F238E27FC236}">
                <a16:creationId xmlns:a16="http://schemas.microsoft.com/office/drawing/2014/main" id="{42A83A7B-CEF0-4B45-B8E9-B1B7C66197BB}"/>
              </a:ext>
            </a:extLst>
          </p:cNvPr>
          <p:cNvSpPr txBox="1"/>
          <p:nvPr userDrawn="1"/>
        </p:nvSpPr>
        <p:spPr>
          <a:xfrm>
            <a:off x="1049631" y="3193666"/>
            <a:ext cx="685800" cy="628650"/>
          </a:xfrm>
          <a:prstGeom prst="rect">
            <a:avLst/>
          </a:prstGeom>
          <a:solidFill>
            <a:srgbClr val="002A4C"/>
          </a:solidFill>
        </p:spPr>
        <p:txBody>
          <a:bodyPr vert="horz" wrap="square" lIns="0" tIns="95885" rIns="0" bIns="0" rtlCol="0">
            <a:spAutoFit/>
          </a:bodyPr>
          <a:lstStyle/>
          <a:p>
            <a:pPr algn="ctr">
              <a:lnSpc>
                <a:spcPct val="100000"/>
              </a:lnSpc>
              <a:spcBef>
                <a:spcPts val="755"/>
              </a:spcBef>
            </a:pPr>
            <a:r>
              <a:rPr sz="2400" spc="-375" dirty="0">
                <a:solidFill>
                  <a:srgbClr val="FFFFFF"/>
                </a:solidFill>
                <a:latin typeface="Arial"/>
                <a:cs typeface="Arial"/>
              </a:rPr>
              <a:t>1</a:t>
            </a:r>
            <a:endParaRPr sz="2400" dirty="0">
              <a:latin typeface="Arial"/>
              <a:cs typeface="Arial"/>
            </a:endParaRPr>
          </a:p>
        </p:txBody>
      </p:sp>
      <p:sp>
        <p:nvSpPr>
          <p:cNvPr id="12" name="object 12">
            <a:extLst>
              <a:ext uri="{FF2B5EF4-FFF2-40B4-BE49-F238E27FC236}">
                <a16:creationId xmlns:a16="http://schemas.microsoft.com/office/drawing/2014/main" id="{478AD19B-0BE2-40A6-ADB8-5849CAE46CDF}"/>
              </a:ext>
            </a:extLst>
          </p:cNvPr>
          <p:cNvSpPr txBox="1"/>
          <p:nvPr userDrawn="1"/>
        </p:nvSpPr>
        <p:spPr>
          <a:xfrm>
            <a:off x="6886494" y="3193666"/>
            <a:ext cx="685800" cy="628650"/>
          </a:xfrm>
          <a:prstGeom prst="rect">
            <a:avLst/>
          </a:prstGeom>
          <a:solidFill>
            <a:srgbClr val="004C8A"/>
          </a:solidFill>
        </p:spPr>
        <p:txBody>
          <a:bodyPr vert="horz" wrap="square" lIns="0" tIns="95885" rIns="0" bIns="0" rtlCol="0">
            <a:spAutoFit/>
          </a:bodyPr>
          <a:lstStyle/>
          <a:p>
            <a:pPr algn="ctr">
              <a:lnSpc>
                <a:spcPct val="100000"/>
              </a:lnSpc>
              <a:spcBef>
                <a:spcPts val="755"/>
              </a:spcBef>
            </a:pPr>
            <a:r>
              <a:rPr sz="2400" spc="85" dirty="0">
                <a:solidFill>
                  <a:srgbClr val="FFFFFF"/>
                </a:solidFill>
                <a:latin typeface="Arial"/>
                <a:cs typeface="Arial"/>
              </a:rPr>
              <a:t>2</a:t>
            </a:r>
            <a:endParaRPr sz="2400">
              <a:latin typeface="Arial"/>
              <a:cs typeface="Arial"/>
            </a:endParaRPr>
          </a:p>
        </p:txBody>
      </p:sp>
      <p:sp>
        <p:nvSpPr>
          <p:cNvPr id="14" name="object 16">
            <a:extLst>
              <a:ext uri="{FF2B5EF4-FFF2-40B4-BE49-F238E27FC236}">
                <a16:creationId xmlns:a16="http://schemas.microsoft.com/office/drawing/2014/main" id="{9FBC39F7-2876-4628-9899-F4436434CC78}"/>
              </a:ext>
            </a:extLst>
          </p:cNvPr>
          <p:cNvSpPr txBox="1"/>
          <p:nvPr userDrawn="1"/>
        </p:nvSpPr>
        <p:spPr>
          <a:xfrm>
            <a:off x="12814300" y="3193666"/>
            <a:ext cx="685800" cy="628650"/>
          </a:xfrm>
          <a:prstGeom prst="rect">
            <a:avLst/>
          </a:prstGeom>
          <a:solidFill>
            <a:srgbClr val="005197"/>
          </a:solidFill>
        </p:spPr>
        <p:txBody>
          <a:bodyPr vert="horz" wrap="square" lIns="0" tIns="95885" rIns="0" bIns="0" rtlCol="0">
            <a:spAutoFit/>
          </a:bodyPr>
          <a:lstStyle/>
          <a:p>
            <a:pPr algn="ctr">
              <a:lnSpc>
                <a:spcPct val="100000"/>
              </a:lnSpc>
              <a:spcBef>
                <a:spcPts val="755"/>
              </a:spcBef>
            </a:pPr>
            <a:r>
              <a:rPr sz="2400" spc="135" dirty="0">
                <a:solidFill>
                  <a:srgbClr val="FFFFFF"/>
                </a:solidFill>
                <a:latin typeface="Arial"/>
                <a:cs typeface="Arial"/>
              </a:rPr>
              <a:t>3</a:t>
            </a:r>
            <a:endParaRPr sz="2400">
              <a:latin typeface="Arial"/>
              <a:cs typeface="Arial"/>
            </a:endParaRPr>
          </a:p>
        </p:txBody>
      </p:sp>
      <p:cxnSp>
        <p:nvCxnSpPr>
          <p:cNvPr id="15" name="Gerader Verbinder 14">
            <a:extLst>
              <a:ext uri="{FF2B5EF4-FFF2-40B4-BE49-F238E27FC236}">
                <a16:creationId xmlns:a16="http://schemas.microsoft.com/office/drawing/2014/main" id="{0EFC28D6-9D71-40BD-8793-0896BADAB3E0}"/>
              </a:ext>
            </a:extLst>
          </p:cNvPr>
          <p:cNvCxnSpPr>
            <a:cxnSpLocks/>
          </p:cNvCxnSpPr>
          <p:nvPr userDrawn="1"/>
        </p:nvCxnSpPr>
        <p:spPr>
          <a:xfrm>
            <a:off x="1049631" y="4080919"/>
            <a:ext cx="403830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A9EF9D58-B4DB-4536-9133-1541B2530825}"/>
              </a:ext>
            </a:extLst>
          </p:cNvPr>
          <p:cNvCxnSpPr>
            <a:cxnSpLocks/>
          </p:cNvCxnSpPr>
          <p:nvPr userDrawn="1"/>
        </p:nvCxnSpPr>
        <p:spPr>
          <a:xfrm>
            <a:off x="6919265" y="4064408"/>
            <a:ext cx="403830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5466CCA-9446-4CF1-9E49-4AA072FFE614}"/>
              </a:ext>
            </a:extLst>
          </p:cNvPr>
          <p:cNvCxnSpPr>
            <a:cxnSpLocks/>
          </p:cNvCxnSpPr>
          <p:nvPr userDrawn="1"/>
        </p:nvCxnSpPr>
        <p:spPr>
          <a:xfrm>
            <a:off x="12814300" y="4084635"/>
            <a:ext cx="403830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Textplatzhalter 17">
            <a:extLst>
              <a:ext uri="{FF2B5EF4-FFF2-40B4-BE49-F238E27FC236}">
                <a16:creationId xmlns:a16="http://schemas.microsoft.com/office/drawing/2014/main" id="{059D22A0-6A74-496A-B5B5-246570628CFA}"/>
              </a:ext>
            </a:extLst>
          </p:cNvPr>
          <p:cNvSpPr>
            <a:spLocks noGrp="1"/>
          </p:cNvSpPr>
          <p:nvPr>
            <p:ph type="body" sz="quarter" idx="12" hasCustomPrompt="1"/>
          </p:nvPr>
        </p:nvSpPr>
        <p:spPr>
          <a:xfrm>
            <a:off x="6861951" y="4515022"/>
            <a:ext cx="4152932" cy="5129213"/>
          </a:xfrm>
          <a:prstGeom prst="rect">
            <a:avLst/>
          </a:prstGeom>
        </p:spPr>
        <p:txBody>
          <a:bodyPr/>
          <a:lstStyle>
            <a:lvl1pPr marL="0" marR="0" indent="0" defTabSz="914400" eaLnBrk="1" fontAlgn="auto" latinLnBrk="0" hangingPunct="1">
              <a:lnSpc>
                <a:spcPct val="150000"/>
              </a:lnSpc>
              <a:spcBef>
                <a:spcPts val="0"/>
              </a:spcBef>
              <a:spcAft>
                <a:spcPts val="0"/>
              </a:spcAft>
              <a:buClrTx/>
              <a:buSzTx/>
              <a:buFont typeface="Arial" panose="020B0604020202020204" pitchFamily="34" charset="0"/>
              <a:buNone/>
              <a:tabLst/>
              <a:defRPr sz="2400"/>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a:t>
            </a:r>
          </a:p>
        </p:txBody>
      </p:sp>
      <p:sp>
        <p:nvSpPr>
          <p:cNvPr id="19" name="Textplatzhalter 17">
            <a:extLst>
              <a:ext uri="{FF2B5EF4-FFF2-40B4-BE49-F238E27FC236}">
                <a16:creationId xmlns:a16="http://schemas.microsoft.com/office/drawing/2014/main" id="{5214FBDA-B05B-454F-80CF-09D8517A78C7}"/>
              </a:ext>
            </a:extLst>
          </p:cNvPr>
          <p:cNvSpPr>
            <a:spLocks noGrp="1"/>
          </p:cNvSpPr>
          <p:nvPr>
            <p:ph type="body" sz="quarter" idx="13" hasCustomPrompt="1"/>
          </p:nvPr>
        </p:nvSpPr>
        <p:spPr>
          <a:xfrm>
            <a:off x="12814300" y="4458204"/>
            <a:ext cx="4152932" cy="5129213"/>
          </a:xfrm>
          <a:prstGeom prst="rect">
            <a:avLst/>
          </a:prstGeom>
        </p:spPr>
        <p:txBody>
          <a:bodyPr/>
          <a:lstStyle>
            <a:lvl1pPr marL="0" marR="0" indent="0" defTabSz="914400" eaLnBrk="1" fontAlgn="auto" latinLnBrk="0" hangingPunct="1">
              <a:lnSpc>
                <a:spcPct val="150000"/>
              </a:lnSpc>
              <a:spcBef>
                <a:spcPts val="0"/>
              </a:spcBef>
              <a:spcAft>
                <a:spcPts val="0"/>
              </a:spcAft>
              <a:buClrTx/>
              <a:buSzTx/>
              <a:buFont typeface="Arial" panose="020B0604020202020204" pitchFamily="34" charset="0"/>
              <a:buNone/>
              <a:tabLst/>
              <a:defRPr sz="2400"/>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a:t>
            </a:r>
          </a:p>
        </p:txBody>
      </p:sp>
      <p:sp>
        <p:nvSpPr>
          <p:cNvPr id="20" name="Textplatzhalter 17">
            <a:extLst>
              <a:ext uri="{FF2B5EF4-FFF2-40B4-BE49-F238E27FC236}">
                <a16:creationId xmlns:a16="http://schemas.microsoft.com/office/drawing/2014/main" id="{046D53E5-BCC3-4BB8-AF46-D3099BA442F5}"/>
              </a:ext>
            </a:extLst>
          </p:cNvPr>
          <p:cNvSpPr>
            <a:spLocks noGrp="1"/>
          </p:cNvSpPr>
          <p:nvPr>
            <p:ph type="body" sz="quarter" idx="14" hasCustomPrompt="1"/>
          </p:nvPr>
        </p:nvSpPr>
        <p:spPr>
          <a:xfrm>
            <a:off x="13680504" y="3165156"/>
            <a:ext cx="3172100" cy="657160"/>
          </a:xfrm>
          <a:prstGeom prst="rect">
            <a:avLst/>
          </a:prstGeom>
        </p:spPr>
        <p:txBody>
          <a:bodyPr/>
          <a:lstStyle>
            <a:lvl1pPr marL="0" marR="0" indent="0" defTabSz="914400" eaLnBrk="1" fontAlgn="auto" latinLnBrk="0" hangingPunct="1">
              <a:lnSpc>
                <a:spcPct val="150000"/>
              </a:lnSpc>
              <a:spcBef>
                <a:spcPts val="0"/>
              </a:spcBef>
              <a:spcAft>
                <a:spcPts val="0"/>
              </a:spcAft>
              <a:buClrTx/>
              <a:buSzTx/>
              <a:buFont typeface="Arial" panose="020B0604020202020204" pitchFamily="34" charset="0"/>
              <a:buNone/>
              <a:tabLst/>
              <a:defRPr sz="2400"/>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a:t>Überschrift</a:t>
            </a:r>
          </a:p>
        </p:txBody>
      </p:sp>
      <p:sp>
        <p:nvSpPr>
          <p:cNvPr id="21" name="Textplatzhalter 17">
            <a:extLst>
              <a:ext uri="{FF2B5EF4-FFF2-40B4-BE49-F238E27FC236}">
                <a16:creationId xmlns:a16="http://schemas.microsoft.com/office/drawing/2014/main" id="{B045B11E-3A5B-4B6D-9656-F4D2335EADA8}"/>
              </a:ext>
            </a:extLst>
          </p:cNvPr>
          <p:cNvSpPr>
            <a:spLocks noGrp="1"/>
          </p:cNvSpPr>
          <p:nvPr>
            <p:ph type="body" sz="quarter" idx="15" hasCustomPrompt="1"/>
          </p:nvPr>
        </p:nvSpPr>
        <p:spPr>
          <a:xfrm>
            <a:off x="7752698" y="3165156"/>
            <a:ext cx="3172100" cy="657160"/>
          </a:xfrm>
          <a:prstGeom prst="rect">
            <a:avLst/>
          </a:prstGeom>
        </p:spPr>
        <p:txBody>
          <a:bodyPr/>
          <a:lstStyle>
            <a:lvl1pPr marL="0" marR="0" indent="0" defTabSz="914400" eaLnBrk="1" fontAlgn="auto" latinLnBrk="0" hangingPunct="1">
              <a:lnSpc>
                <a:spcPct val="150000"/>
              </a:lnSpc>
              <a:spcBef>
                <a:spcPts val="0"/>
              </a:spcBef>
              <a:spcAft>
                <a:spcPts val="0"/>
              </a:spcAft>
              <a:buClrTx/>
              <a:buSzTx/>
              <a:buFont typeface="Arial" panose="020B0604020202020204" pitchFamily="34" charset="0"/>
              <a:buNone/>
              <a:tabLst/>
              <a:defRPr sz="2400"/>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a:t>Überschrift</a:t>
            </a:r>
          </a:p>
        </p:txBody>
      </p:sp>
      <p:sp>
        <p:nvSpPr>
          <p:cNvPr id="22" name="Textplatzhalter 17">
            <a:extLst>
              <a:ext uri="{FF2B5EF4-FFF2-40B4-BE49-F238E27FC236}">
                <a16:creationId xmlns:a16="http://schemas.microsoft.com/office/drawing/2014/main" id="{8EAF73B9-B7C4-46F1-9332-46CC6B60AEC0}"/>
              </a:ext>
            </a:extLst>
          </p:cNvPr>
          <p:cNvSpPr>
            <a:spLocks noGrp="1"/>
          </p:cNvSpPr>
          <p:nvPr>
            <p:ph type="body" sz="quarter" idx="16" hasCustomPrompt="1"/>
          </p:nvPr>
        </p:nvSpPr>
        <p:spPr>
          <a:xfrm>
            <a:off x="1915835" y="3165156"/>
            <a:ext cx="3172100" cy="657160"/>
          </a:xfrm>
          <a:prstGeom prst="rect">
            <a:avLst/>
          </a:prstGeom>
        </p:spPr>
        <p:txBody>
          <a:bodyPr/>
          <a:lstStyle>
            <a:lvl1pPr marL="0" marR="0" indent="0" defTabSz="914400" eaLnBrk="1" fontAlgn="auto" latinLnBrk="0" hangingPunct="1">
              <a:lnSpc>
                <a:spcPct val="150000"/>
              </a:lnSpc>
              <a:spcBef>
                <a:spcPts val="0"/>
              </a:spcBef>
              <a:spcAft>
                <a:spcPts val="0"/>
              </a:spcAft>
              <a:buClrTx/>
              <a:buSzTx/>
              <a:buFont typeface="Arial" panose="020B0604020202020204" pitchFamily="34" charset="0"/>
              <a:buNone/>
              <a:tabLst/>
              <a:defRPr sz="2400"/>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a:t>Überschrift</a:t>
            </a:r>
          </a:p>
        </p:txBody>
      </p:sp>
      <p:sp>
        <p:nvSpPr>
          <p:cNvPr id="2" name="Rechteck 1">
            <a:extLst>
              <a:ext uri="{FF2B5EF4-FFF2-40B4-BE49-F238E27FC236}">
                <a16:creationId xmlns:a16="http://schemas.microsoft.com/office/drawing/2014/main" id="{1528B1B3-E5B3-E8C2-7F49-6FC78A9F7E64}"/>
              </a:ext>
            </a:extLst>
          </p:cNvPr>
          <p:cNvSpPr/>
          <p:nvPr userDrawn="1"/>
        </p:nvSpPr>
        <p:spPr>
          <a:xfrm>
            <a:off x="1079104" y="1759124"/>
            <a:ext cx="1452215" cy="1440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438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mit vier Themenblöcke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BAEDB02-7B84-4B54-8245-5B2976F949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0" y="9396212"/>
            <a:ext cx="1295687" cy="382411"/>
          </a:xfrm>
          <a:prstGeom prst="rect">
            <a:avLst/>
          </a:prstGeom>
        </p:spPr>
      </p:pic>
      <p:sp>
        <p:nvSpPr>
          <p:cNvPr id="6" name="Titel 12">
            <a:extLst>
              <a:ext uri="{FF2B5EF4-FFF2-40B4-BE49-F238E27FC236}">
                <a16:creationId xmlns:a16="http://schemas.microsoft.com/office/drawing/2014/main" id="{D3637282-5BBB-4947-8C25-C6DC0F9F212C}"/>
              </a:ext>
            </a:extLst>
          </p:cNvPr>
          <p:cNvSpPr>
            <a:spLocks noGrp="1"/>
          </p:cNvSpPr>
          <p:nvPr>
            <p:ph type="title" hasCustomPrompt="1"/>
          </p:nvPr>
        </p:nvSpPr>
        <p:spPr>
          <a:xfrm>
            <a:off x="990600" y="952500"/>
            <a:ext cx="15066168" cy="1100137"/>
          </a:xfrm>
          <a:prstGeom prst="rect">
            <a:avLst/>
          </a:prstGeom>
        </p:spPr>
        <p:txBody>
          <a:bodyPr/>
          <a:lstStyle>
            <a:lvl1pPr>
              <a:defRPr sz="4000" b="1"/>
            </a:lvl1pPr>
          </a:lstStyle>
          <a:p>
            <a:r>
              <a:rPr lang="de-DE" dirty="0"/>
              <a:t>ÜBERSCHRIFT</a:t>
            </a:r>
          </a:p>
        </p:txBody>
      </p:sp>
      <p:sp>
        <p:nvSpPr>
          <p:cNvPr id="10" name="Rechteck 9">
            <a:extLst>
              <a:ext uri="{FF2B5EF4-FFF2-40B4-BE49-F238E27FC236}">
                <a16:creationId xmlns:a16="http://schemas.microsoft.com/office/drawing/2014/main" id="{7CC2B4E6-6578-4874-BF57-507C703C9C96}"/>
              </a:ext>
            </a:extLst>
          </p:cNvPr>
          <p:cNvSpPr/>
          <p:nvPr userDrawn="1"/>
        </p:nvSpPr>
        <p:spPr>
          <a:xfrm>
            <a:off x="1470105" y="2767236"/>
            <a:ext cx="3639635" cy="5867400"/>
          </a:xfrm>
          <a:prstGeom prst="rect">
            <a:avLst/>
          </a:prstGeom>
          <a:solidFill>
            <a:srgbClr val="0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D7136F03-0D8C-423E-9D39-91859D47B455}"/>
              </a:ext>
            </a:extLst>
          </p:cNvPr>
          <p:cNvSpPr/>
          <p:nvPr userDrawn="1"/>
        </p:nvSpPr>
        <p:spPr>
          <a:xfrm>
            <a:off x="5374270" y="2767236"/>
            <a:ext cx="3639635" cy="5867400"/>
          </a:xfrm>
          <a:prstGeom prst="rect">
            <a:avLst/>
          </a:prstGeom>
          <a:solidFill>
            <a:srgbClr val="003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C621E12-91FD-40C5-9802-0F72DE183D22}"/>
              </a:ext>
            </a:extLst>
          </p:cNvPr>
          <p:cNvSpPr/>
          <p:nvPr userDrawn="1"/>
        </p:nvSpPr>
        <p:spPr>
          <a:xfrm>
            <a:off x="9278435" y="2767236"/>
            <a:ext cx="3639635" cy="5867400"/>
          </a:xfrm>
          <a:prstGeom prst="rect">
            <a:avLst/>
          </a:prstGeom>
          <a:solidFill>
            <a:srgbClr val="005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17">
            <a:extLst>
              <a:ext uri="{FF2B5EF4-FFF2-40B4-BE49-F238E27FC236}">
                <a16:creationId xmlns:a16="http://schemas.microsoft.com/office/drawing/2014/main" id="{8AD4513B-EFDE-4D90-82B6-9CA9B3C49B10}"/>
              </a:ext>
            </a:extLst>
          </p:cNvPr>
          <p:cNvSpPr>
            <a:spLocks noGrp="1"/>
          </p:cNvSpPr>
          <p:nvPr>
            <p:ph type="body" sz="quarter" idx="11" hasCustomPrompt="1"/>
          </p:nvPr>
        </p:nvSpPr>
        <p:spPr>
          <a:xfrm>
            <a:off x="1783735" y="4672823"/>
            <a:ext cx="3111793" cy="3495013"/>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a:t>
            </a:r>
          </a:p>
        </p:txBody>
      </p:sp>
      <p:sp>
        <p:nvSpPr>
          <p:cNvPr id="13" name="Rechteck 12">
            <a:extLst>
              <a:ext uri="{FF2B5EF4-FFF2-40B4-BE49-F238E27FC236}">
                <a16:creationId xmlns:a16="http://schemas.microsoft.com/office/drawing/2014/main" id="{E791CA99-1DCE-44E8-A9EE-674DD2857F4B}"/>
              </a:ext>
            </a:extLst>
          </p:cNvPr>
          <p:cNvSpPr/>
          <p:nvPr userDrawn="1"/>
        </p:nvSpPr>
        <p:spPr>
          <a:xfrm>
            <a:off x="13182600" y="2767236"/>
            <a:ext cx="3639635" cy="5867400"/>
          </a:xfrm>
          <a:prstGeom prst="rect">
            <a:avLst/>
          </a:prstGeom>
          <a:solidFill>
            <a:srgbClr val="006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platzhalter 17">
            <a:extLst>
              <a:ext uri="{FF2B5EF4-FFF2-40B4-BE49-F238E27FC236}">
                <a16:creationId xmlns:a16="http://schemas.microsoft.com/office/drawing/2014/main" id="{E0E1797C-CE4A-4F1E-AA56-7AA0DD8FDFD9}"/>
              </a:ext>
            </a:extLst>
          </p:cNvPr>
          <p:cNvSpPr>
            <a:spLocks noGrp="1"/>
          </p:cNvSpPr>
          <p:nvPr>
            <p:ph type="body" sz="quarter" idx="12" hasCustomPrompt="1"/>
          </p:nvPr>
        </p:nvSpPr>
        <p:spPr>
          <a:xfrm>
            <a:off x="5638190" y="4672823"/>
            <a:ext cx="3111793" cy="3495013"/>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a:t>
            </a:r>
          </a:p>
        </p:txBody>
      </p:sp>
      <p:sp>
        <p:nvSpPr>
          <p:cNvPr id="16" name="Textplatzhalter 17">
            <a:extLst>
              <a:ext uri="{FF2B5EF4-FFF2-40B4-BE49-F238E27FC236}">
                <a16:creationId xmlns:a16="http://schemas.microsoft.com/office/drawing/2014/main" id="{6C014173-C51F-41CB-B734-43516912FFFE}"/>
              </a:ext>
            </a:extLst>
          </p:cNvPr>
          <p:cNvSpPr>
            <a:spLocks noGrp="1"/>
          </p:cNvSpPr>
          <p:nvPr>
            <p:ph type="body" sz="quarter" idx="14" hasCustomPrompt="1"/>
          </p:nvPr>
        </p:nvSpPr>
        <p:spPr>
          <a:xfrm>
            <a:off x="9542355" y="4672823"/>
            <a:ext cx="3111793" cy="3495013"/>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a:t>
            </a:r>
          </a:p>
        </p:txBody>
      </p:sp>
      <p:sp>
        <p:nvSpPr>
          <p:cNvPr id="17" name="Textplatzhalter 17">
            <a:extLst>
              <a:ext uri="{FF2B5EF4-FFF2-40B4-BE49-F238E27FC236}">
                <a16:creationId xmlns:a16="http://schemas.microsoft.com/office/drawing/2014/main" id="{B8373A9A-BBD8-492B-9C9F-FF5E94D6DC40}"/>
              </a:ext>
            </a:extLst>
          </p:cNvPr>
          <p:cNvSpPr>
            <a:spLocks noGrp="1"/>
          </p:cNvSpPr>
          <p:nvPr>
            <p:ph type="body" sz="quarter" idx="15" hasCustomPrompt="1"/>
          </p:nvPr>
        </p:nvSpPr>
        <p:spPr>
          <a:xfrm>
            <a:off x="13446520" y="4639443"/>
            <a:ext cx="3111793" cy="3528393"/>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a:t>
            </a:r>
          </a:p>
        </p:txBody>
      </p:sp>
      <p:sp>
        <p:nvSpPr>
          <p:cNvPr id="2" name="Rechteck 1">
            <a:extLst>
              <a:ext uri="{FF2B5EF4-FFF2-40B4-BE49-F238E27FC236}">
                <a16:creationId xmlns:a16="http://schemas.microsoft.com/office/drawing/2014/main" id="{F5BD324E-ED63-5860-DC9D-BD6526E6BBA4}"/>
              </a:ext>
            </a:extLst>
          </p:cNvPr>
          <p:cNvSpPr/>
          <p:nvPr userDrawn="1"/>
        </p:nvSpPr>
        <p:spPr>
          <a:xfrm>
            <a:off x="1079104" y="1759124"/>
            <a:ext cx="1452215" cy="1440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79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nks) und Bild (rechts)">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2B5A7378-2C1E-4876-8623-97D2EA56EC14}"/>
              </a:ext>
            </a:extLst>
          </p:cNvPr>
          <p:cNvSpPr>
            <a:spLocks noGrp="1"/>
          </p:cNvSpPr>
          <p:nvPr>
            <p:ph type="pic" sz="quarter" idx="12"/>
          </p:nvPr>
        </p:nvSpPr>
        <p:spPr>
          <a:xfrm>
            <a:off x="9144000" y="0"/>
            <a:ext cx="9144000" cy="8755893"/>
          </a:xfrm>
          <a:prstGeom prst="rect">
            <a:avLst/>
          </a:prstGeom>
        </p:spPr>
        <p:txBody>
          <a:bodyPr/>
          <a:lstStyle>
            <a:lvl1pPr>
              <a:defRPr>
                <a:solidFill>
                  <a:schemeClr val="accent6"/>
                </a:solidFill>
              </a:defRPr>
            </a:lvl1pPr>
          </a:lstStyle>
          <a:p>
            <a:r>
              <a:rPr lang="de-DE"/>
              <a:t>Bild durch Klicken auf Symbol hinzufügen</a:t>
            </a:r>
          </a:p>
        </p:txBody>
      </p:sp>
      <p:pic>
        <p:nvPicPr>
          <p:cNvPr id="9" name="Grafik 8">
            <a:extLst>
              <a:ext uri="{FF2B5EF4-FFF2-40B4-BE49-F238E27FC236}">
                <a16:creationId xmlns:a16="http://schemas.microsoft.com/office/drawing/2014/main" id="{F6ECCF11-EBE1-44B0-807A-4D2B4DE44E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0" y="9399784"/>
            <a:ext cx="1295687" cy="382411"/>
          </a:xfrm>
          <a:prstGeom prst="rect">
            <a:avLst/>
          </a:prstGeom>
        </p:spPr>
      </p:pic>
      <p:sp>
        <p:nvSpPr>
          <p:cNvPr id="10" name="Textplatzhalter 17">
            <a:extLst>
              <a:ext uri="{FF2B5EF4-FFF2-40B4-BE49-F238E27FC236}">
                <a16:creationId xmlns:a16="http://schemas.microsoft.com/office/drawing/2014/main" id="{78EB2D8C-7EB9-4836-B6CE-46213EB81A73}"/>
              </a:ext>
            </a:extLst>
          </p:cNvPr>
          <p:cNvSpPr>
            <a:spLocks noGrp="1"/>
          </p:cNvSpPr>
          <p:nvPr>
            <p:ph type="body" sz="quarter" idx="11"/>
          </p:nvPr>
        </p:nvSpPr>
        <p:spPr>
          <a:xfrm>
            <a:off x="990600" y="2759075"/>
            <a:ext cx="7902575" cy="512921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itel 12">
            <a:extLst>
              <a:ext uri="{FF2B5EF4-FFF2-40B4-BE49-F238E27FC236}">
                <a16:creationId xmlns:a16="http://schemas.microsoft.com/office/drawing/2014/main" id="{B3045470-2021-4571-94CB-A4DF1DA6A54D}"/>
              </a:ext>
            </a:extLst>
          </p:cNvPr>
          <p:cNvSpPr>
            <a:spLocks noGrp="1"/>
          </p:cNvSpPr>
          <p:nvPr>
            <p:ph type="title" hasCustomPrompt="1"/>
          </p:nvPr>
        </p:nvSpPr>
        <p:spPr>
          <a:xfrm>
            <a:off x="1007096" y="952500"/>
            <a:ext cx="7902575" cy="1100137"/>
          </a:xfrm>
          <a:prstGeom prst="rect">
            <a:avLst/>
          </a:prstGeom>
        </p:spPr>
        <p:txBody>
          <a:bodyPr/>
          <a:lstStyle>
            <a:lvl1pPr>
              <a:defRPr sz="4000" b="1"/>
            </a:lvl1pPr>
          </a:lstStyle>
          <a:p>
            <a:r>
              <a:rPr lang="de-DE" dirty="0"/>
              <a:t>TEXT &amp; BILD</a:t>
            </a:r>
          </a:p>
        </p:txBody>
      </p:sp>
      <p:sp>
        <p:nvSpPr>
          <p:cNvPr id="2" name="Rechteck 1">
            <a:extLst>
              <a:ext uri="{FF2B5EF4-FFF2-40B4-BE49-F238E27FC236}">
                <a16:creationId xmlns:a16="http://schemas.microsoft.com/office/drawing/2014/main" id="{F0863DB9-3F59-AEF8-D6AB-9AD91B064737}"/>
              </a:ext>
            </a:extLst>
          </p:cNvPr>
          <p:cNvSpPr/>
          <p:nvPr userDrawn="1"/>
        </p:nvSpPr>
        <p:spPr>
          <a:xfrm>
            <a:off x="9144000" y="9400595"/>
            <a:ext cx="6173609" cy="3816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27943C6D-CAC2-AC50-5417-CCC733DA7F5A}"/>
              </a:ext>
            </a:extLst>
          </p:cNvPr>
          <p:cNvSpPr/>
          <p:nvPr userDrawn="1"/>
        </p:nvSpPr>
        <p:spPr>
          <a:xfrm>
            <a:off x="15336688" y="9400595"/>
            <a:ext cx="36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4" name="Rechteck 3">
            <a:extLst>
              <a:ext uri="{FF2B5EF4-FFF2-40B4-BE49-F238E27FC236}">
                <a16:creationId xmlns:a16="http://schemas.microsoft.com/office/drawing/2014/main" id="{934817B7-6ED7-6659-F1D7-768DF457F356}"/>
              </a:ext>
            </a:extLst>
          </p:cNvPr>
          <p:cNvSpPr/>
          <p:nvPr userDrawn="1"/>
        </p:nvSpPr>
        <p:spPr>
          <a:xfrm>
            <a:off x="15399460" y="9400595"/>
            <a:ext cx="72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5" name="Rechteck 4">
            <a:extLst>
              <a:ext uri="{FF2B5EF4-FFF2-40B4-BE49-F238E27FC236}">
                <a16:creationId xmlns:a16="http://schemas.microsoft.com/office/drawing/2014/main" id="{0BF8DB1E-B290-0758-5F22-3AE6EF180895}"/>
              </a:ext>
            </a:extLst>
          </p:cNvPr>
          <p:cNvSpPr/>
          <p:nvPr userDrawn="1"/>
        </p:nvSpPr>
        <p:spPr>
          <a:xfrm>
            <a:off x="15507484" y="9400595"/>
            <a:ext cx="108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6" name="Rechteck 5">
            <a:extLst>
              <a:ext uri="{FF2B5EF4-FFF2-40B4-BE49-F238E27FC236}">
                <a16:creationId xmlns:a16="http://schemas.microsoft.com/office/drawing/2014/main" id="{40790F78-3736-16E8-0BFD-75E75ED1E389}"/>
              </a:ext>
            </a:extLst>
          </p:cNvPr>
          <p:cNvSpPr/>
          <p:nvPr userDrawn="1"/>
        </p:nvSpPr>
        <p:spPr>
          <a:xfrm>
            <a:off x="1079104" y="1759124"/>
            <a:ext cx="1452215" cy="1440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8436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rechts) und Bild (links)">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2B5A7378-2C1E-4876-8623-97D2EA56EC14}"/>
              </a:ext>
            </a:extLst>
          </p:cNvPr>
          <p:cNvSpPr>
            <a:spLocks noGrp="1"/>
          </p:cNvSpPr>
          <p:nvPr>
            <p:ph type="pic" sz="quarter" idx="12"/>
          </p:nvPr>
        </p:nvSpPr>
        <p:spPr>
          <a:xfrm>
            <a:off x="0" y="0"/>
            <a:ext cx="9144000" cy="8755893"/>
          </a:xfrm>
          <a:prstGeom prst="rect">
            <a:avLst/>
          </a:prstGeom>
        </p:spPr>
        <p:txBody>
          <a:bodyPr/>
          <a:lstStyle>
            <a:lvl1pPr>
              <a:defRPr>
                <a:solidFill>
                  <a:schemeClr val="accent6"/>
                </a:solidFill>
              </a:defRPr>
            </a:lvl1pPr>
          </a:lstStyle>
          <a:p>
            <a:r>
              <a:rPr lang="de-DE"/>
              <a:t>Bild durch Klicken auf Symbol hinzufügen</a:t>
            </a:r>
            <a:endParaRPr lang="de-DE" dirty="0"/>
          </a:p>
        </p:txBody>
      </p:sp>
      <p:pic>
        <p:nvPicPr>
          <p:cNvPr id="8" name="Grafik 7">
            <a:extLst>
              <a:ext uri="{FF2B5EF4-FFF2-40B4-BE49-F238E27FC236}">
                <a16:creationId xmlns:a16="http://schemas.microsoft.com/office/drawing/2014/main" id="{EF8313F8-D335-4145-9129-3410F91E02F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0" y="9399784"/>
            <a:ext cx="1295687" cy="382411"/>
          </a:xfrm>
          <a:prstGeom prst="rect">
            <a:avLst/>
          </a:prstGeom>
        </p:spPr>
      </p:pic>
      <p:sp>
        <p:nvSpPr>
          <p:cNvPr id="10" name="Textplatzhalter 17">
            <a:extLst>
              <a:ext uri="{FF2B5EF4-FFF2-40B4-BE49-F238E27FC236}">
                <a16:creationId xmlns:a16="http://schemas.microsoft.com/office/drawing/2014/main" id="{60F10BC5-B8B4-4CA0-B7FE-8F5771158592}"/>
              </a:ext>
            </a:extLst>
          </p:cNvPr>
          <p:cNvSpPr>
            <a:spLocks noGrp="1"/>
          </p:cNvSpPr>
          <p:nvPr>
            <p:ph type="body" sz="quarter" idx="11"/>
          </p:nvPr>
        </p:nvSpPr>
        <p:spPr>
          <a:xfrm>
            <a:off x="9852025" y="2781300"/>
            <a:ext cx="7902575" cy="597459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Titel 12">
            <a:extLst>
              <a:ext uri="{FF2B5EF4-FFF2-40B4-BE49-F238E27FC236}">
                <a16:creationId xmlns:a16="http://schemas.microsoft.com/office/drawing/2014/main" id="{DD4E170D-ED0F-48E2-86E9-DEFEF0820219}"/>
              </a:ext>
            </a:extLst>
          </p:cNvPr>
          <p:cNvSpPr>
            <a:spLocks noGrp="1"/>
          </p:cNvSpPr>
          <p:nvPr>
            <p:ph type="title" hasCustomPrompt="1"/>
          </p:nvPr>
        </p:nvSpPr>
        <p:spPr>
          <a:xfrm>
            <a:off x="9852025" y="952500"/>
            <a:ext cx="6530975" cy="1100137"/>
          </a:xfrm>
          <a:prstGeom prst="rect">
            <a:avLst/>
          </a:prstGeom>
        </p:spPr>
        <p:txBody>
          <a:bodyPr/>
          <a:lstStyle>
            <a:lvl1pPr>
              <a:defRPr sz="4000" b="1"/>
            </a:lvl1pPr>
          </a:lstStyle>
          <a:p>
            <a:r>
              <a:rPr lang="de-DE" dirty="0"/>
              <a:t>TEXT &amp; BILD</a:t>
            </a:r>
          </a:p>
        </p:txBody>
      </p:sp>
      <p:sp>
        <p:nvSpPr>
          <p:cNvPr id="3" name="Rechteck 2">
            <a:extLst>
              <a:ext uri="{FF2B5EF4-FFF2-40B4-BE49-F238E27FC236}">
                <a16:creationId xmlns:a16="http://schemas.microsoft.com/office/drawing/2014/main" id="{2DCB31F6-A8E6-9D3A-20C5-A536228BEB71}"/>
              </a:ext>
            </a:extLst>
          </p:cNvPr>
          <p:cNvSpPr/>
          <p:nvPr userDrawn="1"/>
        </p:nvSpPr>
        <p:spPr>
          <a:xfrm>
            <a:off x="0" y="9400595"/>
            <a:ext cx="15317609" cy="3816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7D040548-8E31-4B37-D22A-7581D9C737D1}"/>
              </a:ext>
            </a:extLst>
          </p:cNvPr>
          <p:cNvSpPr/>
          <p:nvPr userDrawn="1"/>
        </p:nvSpPr>
        <p:spPr>
          <a:xfrm>
            <a:off x="15336688" y="9400595"/>
            <a:ext cx="36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5" name="Rechteck 4">
            <a:extLst>
              <a:ext uri="{FF2B5EF4-FFF2-40B4-BE49-F238E27FC236}">
                <a16:creationId xmlns:a16="http://schemas.microsoft.com/office/drawing/2014/main" id="{4E9F681D-E758-49DE-670D-E90981991DFA}"/>
              </a:ext>
            </a:extLst>
          </p:cNvPr>
          <p:cNvSpPr/>
          <p:nvPr userDrawn="1"/>
        </p:nvSpPr>
        <p:spPr>
          <a:xfrm>
            <a:off x="15399460" y="9400595"/>
            <a:ext cx="72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6" name="Rechteck 5">
            <a:extLst>
              <a:ext uri="{FF2B5EF4-FFF2-40B4-BE49-F238E27FC236}">
                <a16:creationId xmlns:a16="http://schemas.microsoft.com/office/drawing/2014/main" id="{B1E8B77A-DFCC-1495-12A7-C2B62B991F98}"/>
              </a:ext>
            </a:extLst>
          </p:cNvPr>
          <p:cNvSpPr/>
          <p:nvPr userDrawn="1"/>
        </p:nvSpPr>
        <p:spPr>
          <a:xfrm>
            <a:off x="15507484" y="9400595"/>
            <a:ext cx="108000" cy="381600"/>
          </a:xfrm>
          <a:prstGeom prst="rect">
            <a:avLst/>
          </a:prstGeom>
          <a:solidFill>
            <a:srgbClr val="005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7" name="Rechteck 6">
            <a:extLst>
              <a:ext uri="{FF2B5EF4-FFF2-40B4-BE49-F238E27FC236}">
                <a16:creationId xmlns:a16="http://schemas.microsoft.com/office/drawing/2014/main" id="{18B8AA04-0EB6-A3F9-F450-71CF9CBC6F40}"/>
              </a:ext>
            </a:extLst>
          </p:cNvPr>
          <p:cNvSpPr/>
          <p:nvPr userDrawn="1"/>
        </p:nvSpPr>
        <p:spPr>
          <a:xfrm>
            <a:off x="9852025" y="1759140"/>
            <a:ext cx="1452215" cy="144000"/>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2">
            <a:extLst>
              <a:ext uri="{FF2B5EF4-FFF2-40B4-BE49-F238E27FC236}">
                <a16:creationId xmlns:a16="http://schemas.microsoft.com/office/drawing/2014/main" id="{A896580E-3B84-C460-9F44-728E63027CEF}"/>
              </a:ext>
            </a:extLst>
          </p:cNvPr>
          <p:cNvSpPr txBox="1">
            <a:spLocks/>
          </p:cNvSpPr>
          <p:nvPr userDrawn="1"/>
        </p:nvSpPr>
        <p:spPr>
          <a:xfrm>
            <a:off x="13139737" y="952500"/>
            <a:ext cx="7902575" cy="1100137"/>
          </a:xfrm>
          <a:prstGeom prst="rect">
            <a:avLst/>
          </a:prstGeom>
        </p:spPr>
        <p:txBody>
          <a:bodyPr/>
          <a:lstStyle>
            <a:lvl1pPr eaLnBrk="1" hangingPunct="1">
              <a:defRPr sz="4000" b="1">
                <a:latin typeface="+mj-lt"/>
                <a:ea typeface="+mj-ea"/>
                <a:cs typeface="+mj-cs"/>
              </a:defRPr>
            </a:lvl1pPr>
          </a:lstStyle>
          <a:p>
            <a:endParaRPr lang="de-DE" dirty="0"/>
          </a:p>
        </p:txBody>
      </p:sp>
    </p:spTree>
    <p:extLst>
      <p:ext uri="{BB962C8B-B14F-4D97-AF65-F5344CB8AC3E}">
        <p14:creationId xmlns:p14="http://schemas.microsoft.com/office/powerpoint/2010/main" val="391869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A1A7B58-5A71-B01E-6C6B-40048F5E3E18}"/>
              </a:ext>
            </a:extLst>
          </p:cNvPr>
          <p:cNvSpPr/>
          <p:nvPr userDrawn="1"/>
        </p:nvSpPr>
        <p:spPr>
          <a:xfrm>
            <a:off x="-1623" y="8853052"/>
            <a:ext cx="18288001" cy="1433948"/>
          </a:xfrm>
          <a:prstGeom prst="rect">
            <a:avLst/>
          </a:prstGeom>
          <a:gradFill flip="none" rotWithShape="1">
            <a:gsLst>
              <a:gs pos="14000">
                <a:srgbClr val="001C34"/>
              </a:gs>
              <a:gs pos="0">
                <a:schemeClr val="tx1"/>
              </a:gs>
              <a:gs pos="97000">
                <a:srgbClr val="0060B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14">
            <a:extLst>
              <a:ext uri="{FF2B5EF4-FFF2-40B4-BE49-F238E27FC236}">
                <a16:creationId xmlns:a16="http://schemas.microsoft.com/office/drawing/2014/main" id="{44FD5D7A-DACE-4485-8EC3-50C4E24854A1}"/>
              </a:ext>
            </a:extLst>
          </p:cNvPr>
          <p:cNvSpPr>
            <a:spLocks noGrp="1"/>
          </p:cNvSpPr>
          <p:nvPr>
            <p:ph type="title" hasCustomPrompt="1"/>
          </p:nvPr>
        </p:nvSpPr>
        <p:spPr>
          <a:xfrm>
            <a:off x="3962400" y="3619500"/>
            <a:ext cx="10363200" cy="1989137"/>
          </a:xfrm>
          <a:prstGeom prst="rect">
            <a:avLst/>
          </a:prstGeom>
          <a:noFill/>
        </p:spPr>
        <p:txBody>
          <a:bodyPr/>
          <a:lstStyle>
            <a:lvl1pPr algn="ctr">
              <a:defRPr sz="8000" b="1">
                <a:gradFill>
                  <a:gsLst>
                    <a:gs pos="0">
                      <a:srgbClr val="003968"/>
                    </a:gs>
                    <a:gs pos="100000">
                      <a:srgbClr val="005197"/>
                    </a:gs>
                  </a:gsLst>
                  <a:lin ang="0" scaled="1"/>
                </a:gradFill>
              </a:defRPr>
            </a:lvl1pPr>
          </a:lstStyle>
          <a:p>
            <a:r>
              <a:rPr lang="de-DE" dirty="0"/>
              <a:t>ZWISCHEN-</a:t>
            </a:r>
            <a:br>
              <a:rPr lang="de-DE" dirty="0"/>
            </a:br>
            <a:r>
              <a:rPr lang="de-DE" dirty="0"/>
              <a:t>FOLIE</a:t>
            </a:r>
          </a:p>
        </p:txBody>
      </p:sp>
      <p:pic>
        <p:nvPicPr>
          <p:cNvPr id="17" name="Grafik 16">
            <a:extLst>
              <a:ext uri="{FF2B5EF4-FFF2-40B4-BE49-F238E27FC236}">
                <a16:creationId xmlns:a16="http://schemas.microsoft.com/office/drawing/2014/main" id="{6A7C1817-1165-4E29-BF01-594870A4D9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459201" y="9395552"/>
            <a:ext cx="1295684" cy="38373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 id="2147483683" r:id="rId2"/>
    <p:sldLayoutId id="2147483698" r:id="rId3"/>
    <p:sldLayoutId id="2147483665" r:id="rId4"/>
    <p:sldLayoutId id="2147483692" r:id="rId5"/>
    <p:sldLayoutId id="2147483693" r:id="rId6"/>
    <p:sldLayoutId id="2147483671" r:id="rId7"/>
    <p:sldLayoutId id="2147483672" r:id="rId8"/>
    <p:sldLayoutId id="2147483662" r:id="rId9"/>
    <p:sldLayoutId id="2147483684" r:id="rId10"/>
    <p:sldLayoutId id="2147483699" r:id="rId11"/>
  </p:sldLayoutIdLst>
  <p:txStyles>
    <p:titleStyle>
      <a:lvl1pPr eaLnBrk="1" hangingPunct="1">
        <a:defRPr>
          <a:latin typeface="+mj-lt"/>
          <a:ea typeface="+mj-ea"/>
          <a:cs typeface="+mj-cs"/>
        </a:defRPr>
      </a:lvl1pPr>
    </p:titleStyle>
    <p:bodyStyle>
      <a:lvl1pPr marL="457200" marR="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sz="2800">
          <a:latin typeface="Arial" panose="020B0604020202020204" pitchFamily="34" charset="0"/>
          <a:ea typeface="+mn-ea"/>
          <a:cs typeface="Arial" panose="020B0604020202020204" pitchFamily="34" charset="0"/>
        </a:defRPr>
      </a:lvl1pPr>
      <a:lvl2pPr marL="914400" indent="-457200" eaLnBrk="1" hangingPunct="1">
        <a:buFont typeface="Arial" panose="020B0604020202020204" pitchFamily="34" charset="0"/>
        <a:buChar char="•"/>
        <a:defRPr sz="2800">
          <a:latin typeface="Arial" panose="020B0604020202020204" pitchFamily="34" charset="0"/>
          <a:ea typeface="+mn-ea"/>
          <a:cs typeface="Arial" panose="020B0604020202020204" pitchFamily="34" charset="0"/>
        </a:defRPr>
      </a:lvl2pPr>
      <a:lvl3pPr marL="1371600" indent="-457200" eaLnBrk="1" hangingPunct="1">
        <a:buFont typeface="Arial" panose="020B0604020202020204" pitchFamily="34" charset="0"/>
        <a:buChar char="•"/>
        <a:defRPr sz="2800">
          <a:latin typeface="Arial" panose="020B0604020202020204" pitchFamily="34" charset="0"/>
          <a:ea typeface="+mn-ea"/>
          <a:cs typeface="Arial" panose="020B0604020202020204" pitchFamily="34" charset="0"/>
        </a:defRPr>
      </a:lvl3pPr>
      <a:lvl4pPr marL="1828800" indent="-457200" eaLnBrk="1" hangingPunct="1">
        <a:buFont typeface="Arial" panose="020B0604020202020204" pitchFamily="34" charset="0"/>
        <a:buChar char="•"/>
        <a:defRPr sz="2800">
          <a:latin typeface="Arial" panose="020B0604020202020204" pitchFamily="34" charset="0"/>
          <a:ea typeface="+mn-ea"/>
          <a:cs typeface="Arial" panose="020B0604020202020204" pitchFamily="34" charset="0"/>
        </a:defRPr>
      </a:lvl4pPr>
      <a:lvl5pPr marL="2286000" indent="-457200" eaLnBrk="1" hangingPunct="1">
        <a:buFont typeface="Arial" panose="020B0604020202020204" pitchFamily="34" charset="0"/>
        <a:buChar char="•"/>
        <a:defRPr sz="28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6F858B-2FE0-4B3D-8EB4-371CCD1A8FE0}"/>
              </a:ext>
            </a:extLst>
          </p:cNvPr>
          <p:cNvSpPr/>
          <p:nvPr userDrawn="1"/>
        </p:nvSpPr>
        <p:spPr>
          <a:xfrm>
            <a:off x="0" y="0"/>
            <a:ext cx="18288000" cy="10287000"/>
          </a:xfrm>
          <a:prstGeom prst="rect">
            <a:avLst/>
          </a:prstGeom>
          <a:gradFill flip="none" rotWithShape="1">
            <a:gsLst>
              <a:gs pos="0">
                <a:srgbClr val="002A4C"/>
              </a:gs>
              <a:gs pos="100000">
                <a:srgbClr val="00519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1E9CACE-CA4D-450F-B8FA-17ED062F7D33}"/>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de-DE" dirty="0"/>
              <a:t>TITEL</a:t>
            </a:r>
          </a:p>
        </p:txBody>
      </p:sp>
      <p:sp>
        <p:nvSpPr>
          <p:cNvPr id="3" name="Textplatzhalter 2">
            <a:extLst>
              <a:ext uri="{FF2B5EF4-FFF2-40B4-BE49-F238E27FC236}">
                <a16:creationId xmlns:a16="http://schemas.microsoft.com/office/drawing/2014/main" id="{17F3CC69-364F-4A5C-BE37-805DF3038752}"/>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33437361"/>
      </p:ext>
    </p:extLst>
  </p:cSld>
  <p:clrMap bg1="lt1" tx1="dk1" bg2="lt2" tx2="dk2" accent1="accent1" accent2="accent2" accent3="accent3" accent4="accent4" accent5="accent5" accent6="accent6" hlink="hlink" folHlink="folHlink"/>
  <p:sldLayoutIdLst>
    <p:sldLayoutId id="2147483669" r:id="rId1"/>
    <p:sldLayoutId id="2147483682" r:id="rId2"/>
    <p:sldLayoutId id="2147483674" r:id="rId3"/>
  </p:sldLayoutIdLst>
  <p:txStyles>
    <p:titleStyle>
      <a:lvl1pPr algn="l" defTabSz="914400" rtl="0" eaLnBrk="1" latinLnBrk="0" hangingPunct="1">
        <a:lnSpc>
          <a:spcPct val="90000"/>
        </a:lnSpc>
        <a:spcBef>
          <a:spcPct val="0"/>
        </a:spcBef>
        <a:buNone/>
        <a:defRPr sz="7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773446"/>
      </p:ext>
    </p:extLst>
  </p:cSld>
  <p:clrMap bg1="lt1" tx1="dk1" bg2="lt2" tx2="dk2" accent1="accent1" accent2="accent2" accent3="accent3" accent4="accent4" accent5="accent5" accent6="accent6" hlink="hlink" folHlink="folHlink"/>
  <p:sldLayoutIdLst>
    <p:sldLayoutId id="2147483668"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bearbeitung-eeg@mfn.d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75_22152ED.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76_176F2E0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file:///\\wvv.de\global\projekte01\Einfuehrung_MFN-Portal\05_Infos%20zu%20Teilprojekten\TP%20EEG+Netzanschlussportal\Erinnerung%201%20nach%206%20Wochen%20.docx" TargetMode="External"/><Relationship Id="rId2" Type="http://schemas.microsoft.com/office/2018/10/relationships/comments" Target="../comments/modernComment_16F_9E3A7FAA.xml"/><Relationship Id="rId1" Type="http://schemas.openxmlformats.org/officeDocument/2006/relationships/slideLayout" Target="../slideLayouts/slideLayout3.xml"/><Relationship Id="rId5" Type="http://schemas.openxmlformats.org/officeDocument/2006/relationships/hyperlink" Target="(Detaillierte%20Infos%20auf%20unserer%20Homepage.)" TargetMode="External"/><Relationship Id="rId4" Type="http://schemas.openxmlformats.org/officeDocument/2006/relationships/hyperlink" Target="file:///\\wvv.de\global\projekte01\Einfuehrung_MFN-Portal\05_Infos%20zu%20Teilprojekten\TP%20EEG+Netzanschlussportal\Erinnerung%202%20nach%2010%20Wochen.doc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Detaillierte%20Infos%20auf%20unserer%20Homepage.)" TargetMode="External"/><Relationship Id="rId2" Type="http://schemas.microsoft.com/office/2018/10/relationships/comments" Target="../comments/modernComment_170_41D9028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arktstammdatenregister.de/MaStR" TargetMode="External"/><Relationship Id="rId2" Type="http://schemas.microsoft.com/office/2018/10/relationships/comments" Target="../comments/modernComment_173_A34DED4C.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mailto:bearbeitung-eeg@mfn.de" TargetMode="External"/></Relationships>
</file>

<file path=ppt/slides/_rels/slide9.xml.rels><?xml version="1.0" encoding="UTF-8" standalone="yes"?>
<Relationships xmlns="http://schemas.openxmlformats.org/package/2006/relationships"><Relationship Id="rId2" Type="http://schemas.microsoft.com/office/2018/10/relationships/comments" Target="../comments/modernComment_171_83DF7F5F.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E0EF"/>
        </a:solidFill>
        <a:effectLst/>
      </p:bgPr>
    </p:bg>
    <p:spTree>
      <p:nvGrpSpPr>
        <p:cNvPr id="1" name=""/>
        <p:cNvGrpSpPr/>
        <p:nvPr/>
      </p:nvGrpSpPr>
      <p:grpSpPr>
        <a:xfrm>
          <a:off x="0" y="0"/>
          <a:ext cx="0" cy="0"/>
          <a:chOff x="0" y="0"/>
          <a:chExt cx="0" cy="0"/>
        </a:xfrm>
      </p:grpSpPr>
      <p:sp>
        <p:nvSpPr>
          <p:cNvPr id="11" name="Rechtwinkliges Dreieck 10">
            <a:extLst>
              <a:ext uri="{FF2B5EF4-FFF2-40B4-BE49-F238E27FC236}">
                <a16:creationId xmlns:a16="http://schemas.microsoft.com/office/drawing/2014/main" id="{42E2CC12-71DB-4716-9D76-C22987888345}"/>
              </a:ext>
            </a:extLst>
          </p:cNvPr>
          <p:cNvSpPr/>
          <p:nvPr/>
        </p:nvSpPr>
        <p:spPr>
          <a:xfrm>
            <a:off x="15338863" y="2509573"/>
            <a:ext cx="1342508" cy="3884904"/>
          </a:xfrm>
          <a:prstGeom prst="rtTriangle">
            <a:avLst/>
          </a:prstGeom>
          <a:solidFill>
            <a:srgbClr val="90A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winkliges Dreieck 11">
            <a:extLst>
              <a:ext uri="{FF2B5EF4-FFF2-40B4-BE49-F238E27FC236}">
                <a16:creationId xmlns:a16="http://schemas.microsoft.com/office/drawing/2014/main" id="{80CFDD5F-FB90-4F1F-9ACD-7C06978C351F}"/>
              </a:ext>
            </a:extLst>
          </p:cNvPr>
          <p:cNvSpPr/>
          <p:nvPr/>
        </p:nvSpPr>
        <p:spPr>
          <a:xfrm rot="10800000" flipH="1">
            <a:off x="15343375" y="6394882"/>
            <a:ext cx="1376960" cy="3865201"/>
          </a:xfrm>
          <a:prstGeom prst="rtTriangle">
            <a:avLst/>
          </a:prstGeom>
          <a:solidFill>
            <a:srgbClr val="003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8E43BCC6-DD89-46F6-9CF1-21472A9A348E}"/>
              </a:ext>
            </a:extLst>
          </p:cNvPr>
          <p:cNvSpPr/>
          <p:nvPr/>
        </p:nvSpPr>
        <p:spPr>
          <a:xfrm>
            <a:off x="69491" y="2938092"/>
            <a:ext cx="15269372" cy="3456386"/>
          </a:xfrm>
          <a:prstGeom prst="rect">
            <a:avLst/>
          </a:prstGeom>
          <a:solidFill>
            <a:srgbClr val="90A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812BB4E5-DBAF-4A7E-BD84-4BFEA4E59B3E}"/>
              </a:ext>
            </a:extLst>
          </p:cNvPr>
          <p:cNvSpPr/>
          <p:nvPr/>
        </p:nvSpPr>
        <p:spPr>
          <a:xfrm>
            <a:off x="69490" y="6394474"/>
            <a:ext cx="15334005" cy="3456000"/>
          </a:xfrm>
          <a:prstGeom prst="rect">
            <a:avLst/>
          </a:prstGeom>
          <a:solidFill>
            <a:srgbClr val="003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66CF091A-3EB7-4E3E-AB3F-B0E5F5D795A1}"/>
              </a:ext>
            </a:extLst>
          </p:cNvPr>
          <p:cNvSpPr txBox="1"/>
          <p:nvPr/>
        </p:nvSpPr>
        <p:spPr>
          <a:xfrm>
            <a:off x="188573" y="4666733"/>
            <a:ext cx="2524610" cy="1200329"/>
          </a:xfrm>
          <a:prstGeom prst="rect">
            <a:avLst/>
          </a:prstGeom>
          <a:noFill/>
          <a:scene3d>
            <a:camera prst="orthographicFront"/>
            <a:lightRig rig="threePt" dir="t"/>
          </a:scene3d>
          <a:sp3d>
            <a:bevelT/>
          </a:sp3d>
        </p:spPr>
        <p:txBody>
          <a:bodyPr wrap="square" rtlCol="0">
            <a:spAutoFit/>
            <a:sp3d extrusionH="57150" prstMaterial="matte">
              <a:bevelT w="38100" h="38100"/>
              <a:contourClr>
                <a:schemeClr val="accent2">
                  <a:lumMod val="20000"/>
                  <a:lumOff val="80000"/>
                </a:schemeClr>
              </a:contourClr>
            </a:sp3d>
          </a:bodyPr>
          <a:lstStyle/>
          <a:p>
            <a:r>
              <a:rPr lang="de-DE" sz="3600" b="1" dirty="0">
                <a:solidFill>
                  <a:schemeClr val="accent1">
                    <a:lumMod val="75000"/>
                  </a:schemeClr>
                </a:solidFill>
                <a:effectLst>
                  <a:outerShdw blurRad="50800" dist="38100" dir="2700000" algn="tl" rotWithShape="0">
                    <a:prstClr val="black">
                      <a:alpha val="40000"/>
                    </a:prstClr>
                  </a:outerShdw>
                </a:effectLst>
              </a:rPr>
              <a:t>ANTRAG-STELLER</a:t>
            </a:r>
            <a:endParaRPr lang="de-DE" sz="2400" b="1" dirty="0">
              <a:solidFill>
                <a:schemeClr val="accent1">
                  <a:lumMod val="75000"/>
                </a:schemeClr>
              </a:solidFill>
              <a:effectLst>
                <a:outerShdw blurRad="50800" dist="38100" dir="2700000" algn="tl" rotWithShape="0">
                  <a:prstClr val="black">
                    <a:alpha val="40000"/>
                  </a:prstClr>
                </a:outerShdw>
              </a:effectLst>
            </a:endParaRPr>
          </a:p>
        </p:txBody>
      </p:sp>
      <p:sp>
        <p:nvSpPr>
          <p:cNvPr id="21" name="Textfeld 20">
            <a:extLst>
              <a:ext uri="{FF2B5EF4-FFF2-40B4-BE49-F238E27FC236}">
                <a16:creationId xmlns:a16="http://schemas.microsoft.com/office/drawing/2014/main" id="{22FF16CC-730B-45F4-9684-477CF490AD78}"/>
              </a:ext>
            </a:extLst>
          </p:cNvPr>
          <p:cNvSpPr txBox="1"/>
          <p:nvPr/>
        </p:nvSpPr>
        <p:spPr>
          <a:xfrm>
            <a:off x="200366" y="7063277"/>
            <a:ext cx="2322233" cy="830997"/>
          </a:xfrm>
          <a:prstGeom prst="rect">
            <a:avLst/>
          </a:prstGeom>
          <a:noFill/>
        </p:spPr>
        <p:txBody>
          <a:bodyPr wrap="square" rtlCol="0">
            <a:spAutoFit/>
            <a:scene3d>
              <a:camera prst="orthographicFront"/>
              <a:lightRig rig="threePt" dir="t"/>
            </a:scene3d>
            <a:sp3d extrusionH="12700">
              <a:extrusionClr>
                <a:schemeClr val="bg1"/>
              </a:extrusionClr>
              <a:contourClr>
                <a:schemeClr val="accent2">
                  <a:lumMod val="40000"/>
                  <a:lumOff val="60000"/>
                </a:schemeClr>
              </a:contourClr>
            </a:sp3d>
          </a:bodyPr>
          <a:lstStyle/>
          <a:p>
            <a:pPr algn="ctr"/>
            <a:r>
              <a:rPr lang="de-DE" sz="4800" b="1" dirty="0">
                <a:solidFill>
                  <a:srgbClr val="90A2CF"/>
                </a:solidFill>
                <a:effectLst>
                  <a:outerShdw blurRad="50800" dist="38100" dir="2700000" algn="tl" rotWithShape="0">
                    <a:prstClr val="black">
                      <a:alpha val="40000"/>
                    </a:prstClr>
                  </a:outerShdw>
                </a:effectLst>
              </a:rPr>
              <a:t>MFN</a:t>
            </a:r>
            <a:endParaRPr lang="de-DE" sz="3600" b="1" dirty="0">
              <a:solidFill>
                <a:srgbClr val="90A2CF"/>
              </a:solidFill>
              <a:effectLst>
                <a:outerShdw blurRad="50800" dist="38100" dir="2700000" algn="tl" rotWithShape="0">
                  <a:prstClr val="black">
                    <a:alpha val="40000"/>
                  </a:prstClr>
                </a:outerShdw>
              </a:effectLst>
            </a:endParaRPr>
          </a:p>
        </p:txBody>
      </p:sp>
      <p:sp>
        <p:nvSpPr>
          <p:cNvPr id="23" name="Ellipse 22">
            <a:extLst>
              <a:ext uri="{FF2B5EF4-FFF2-40B4-BE49-F238E27FC236}">
                <a16:creationId xmlns:a16="http://schemas.microsoft.com/office/drawing/2014/main" id="{D85BFB31-0A9A-4151-BB4A-AC4F5DCE07A7}"/>
              </a:ext>
            </a:extLst>
          </p:cNvPr>
          <p:cNvSpPr/>
          <p:nvPr/>
        </p:nvSpPr>
        <p:spPr>
          <a:xfrm>
            <a:off x="3004456" y="5867061"/>
            <a:ext cx="1101761" cy="1035327"/>
          </a:xfrm>
          <a:prstGeom prst="ellipse">
            <a:avLst/>
          </a:prstGeom>
          <a:solidFill>
            <a:schemeClr val="accent1">
              <a:lumMod val="40000"/>
              <a:lumOff val="6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accent1">
                    <a:lumMod val="50000"/>
                  </a:schemeClr>
                </a:solidFill>
              </a:rPr>
              <a:t>1</a:t>
            </a:r>
          </a:p>
        </p:txBody>
      </p:sp>
      <p:sp>
        <p:nvSpPr>
          <p:cNvPr id="24" name="Ellipse 23">
            <a:extLst>
              <a:ext uri="{FF2B5EF4-FFF2-40B4-BE49-F238E27FC236}">
                <a16:creationId xmlns:a16="http://schemas.microsoft.com/office/drawing/2014/main" id="{B46C1805-F54B-4D30-82B3-D70F2A3B3302}"/>
              </a:ext>
            </a:extLst>
          </p:cNvPr>
          <p:cNvSpPr/>
          <p:nvPr/>
        </p:nvSpPr>
        <p:spPr>
          <a:xfrm>
            <a:off x="6828414" y="5873688"/>
            <a:ext cx="1101761" cy="1035327"/>
          </a:xfrm>
          <a:prstGeom prst="ellipse">
            <a:avLst/>
          </a:prstGeom>
          <a:solidFill>
            <a:schemeClr val="accent1">
              <a:lumMod val="40000"/>
              <a:lumOff val="6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accent1">
                    <a:lumMod val="50000"/>
                  </a:schemeClr>
                </a:solidFill>
              </a:rPr>
              <a:t>3</a:t>
            </a:r>
          </a:p>
        </p:txBody>
      </p:sp>
      <p:sp>
        <p:nvSpPr>
          <p:cNvPr id="25" name="Ellipse 24">
            <a:extLst>
              <a:ext uri="{FF2B5EF4-FFF2-40B4-BE49-F238E27FC236}">
                <a16:creationId xmlns:a16="http://schemas.microsoft.com/office/drawing/2014/main" id="{EB5EA947-77D4-4051-8B85-7AF87B821DE9}"/>
              </a:ext>
            </a:extLst>
          </p:cNvPr>
          <p:cNvSpPr/>
          <p:nvPr/>
        </p:nvSpPr>
        <p:spPr>
          <a:xfrm>
            <a:off x="8628639" y="5867061"/>
            <a:ext cx="1101761" cy="1035327"/>
          </a:xfrm>
          <a:prstGeom prst="ellipse">
            <a:avLst/>
          </a:prstGeom>
          <a:solidFill>
            <a:schemeClr val="accent1">
              <a:lumMod val="40000"/>
              <a:lumOff val="6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accent1">
                    <a:lumMod val="50000"/>
                  </a:schemeClr>
                </a:solidFill>
              </a:rPr>
              <a:t>4</a:t>
            </a:r>
          </a:p>
        </p:txBody>
      </p:sp>
      <p:sp>
        <p:nvSpPr>
          <p:cNvPr id="26" name="Ellipse 25">
            <a:extLst>
              <a:ext uri="{FF2B5EF4-FFF2-40B4-BE49-F238E27FC236}">
                <a16:creationId xmlns:a16="http://schemas.microsoft.com/office/drawing/2014/main" id="{3A858C72-E15A-41F8-9824-89CB02E6CD8A}"/>
              </a:ext>
            </a:extLst>
          </p:cNvPr>
          <p:cNvSpPr/>
          <p:nvPr/>
        </p:nvSpPr>
        <p:spPr>
          <a:xfrm>
            <a:off x="10378392" y="5859472"/>
            <a:ext cx="1101761" cy="1035327"/>
          </a:xfrm>
          <a:prstGeom prst="ellipse">
            <a:avLst/>
          </a:prstGeom>
          <a:solidFill>
            <a:schemeClr val="accent1">
              <a:lumMod val="40000"/>
              <a:lumOff val="6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accent1">
                    <a:lumMod val="50000"/>
                  </a:schemeClr>
                </a:solidFill>
              </a:rPr>
              <a:t>5</a:t>
            </a:r>
          </a:p>
        </p:txBody>
      </p:sp>
      <p:sp>
        <p:nvSpPr>
          <p:cNvPr id="27" name="Ellipse 26">
            <a:extLst>
              <a:ext uri="{FF2B5EF4-FFF2-40B4-BE49-F238E27FC236}">
                <a16:creationId xmlns:a16="http://schemas.microsoft.com/office/drawing/2014/main" id="{54216AFA-05A8-4DEF-8574-57BD464E5F7B}"/>
              </a:ext>
            </a:extLst>
          </p:cNvPr>
          <p:cNvSpPr/>
          <p:nvPr/>
        </p:nvSpPr>
        <p:spPr>
          <a:xfrm>
            <a:off x="12294757" y="5873688"/>
            <a:ext cx="1101761" cy="1035327"/>
          </a:xfrm>
          <a:prstGeom prst="ellipse">
            <a:avLst/>
          </a:prstGeom>
          <a:solidFill>
            <a:schemeClr val="accent1">
              <a:lumMod val="40000"/>
              <a:lumOff val="6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accent1">
                    <a:lumMod val="50000"/>
                  </a:schemeClr>
                </a:solidFill>
              </a:rPr>
              <a:t>6</a:t>
            </a:r>
          </a:p>
        </p:txBody>
      </p:sp>
      <p:sp>
        <p:nvSpPr>
          <p:cNvPr id="28" name="Ellipse 27">
            <a:extLst>
              <a:ext uri="{FF2B5EF4-FFF2-40B4-BE49-F238E27FC236}">
                <a16:creationId xmlns:a16="http://schemas.microsoft.com/office/drawing/2014/main" id="{D129F56B-9571-4A32-82FC-2C8B0FD04485}"/>
              </a:ext>
            </a:extLst>
          </p:cNvPr>
          <p:cNvSpPr/>
          <p:nvPr/>
        </p:nvSpPr>
        <p:spPr>
          <a:xfrm>
            <a:off x="13962537" y="5859472"/>
            <a:ext cx="1101761" cy="1035327"/>
          </a:xfrm>
          <a:prstGeom prst="ellipse">
            <a:avLst/>
          </a:prstGeom>
          <a:solidFill>
            <a:schemeClr val="accent1">
              <a:lumMod val="40000"/>
              <a:lumOff val="6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accent1">
                    <a:lumMod val="50000"/>
                  </a:schemeClr>
                </a:solidFill>
              </a:rPr>
              <a:t>7</a:t>
            </a:r>
          </a:p>
        </p:txBody>
      </p:sp>
      <p:sp>
        <p:nvSpPr>
          <p:cNvPr id="2" name="Rechteck: abgerundete Ecken 1">
            <a:extLst>
              <a:ext uri="{FF2B5EF4-FFF2-40B4-BE49-F238E27FC236}">
                <a16:creationId xmlns:a16="http://schemas.microsoft.com/office/drawing/2014/main" id="{8DF8B31C-E3C9-415B-93DE-4501197EDF50}"/>
              </a:ext>
            </a:extLst>
          </p:cNvPr>
          <p:cNvSpPr/>
          <p:nvPr/>
        </p:nvSpPr>
        <p:spPr>
          <a:xfrm>
            <a:off x="2580837" y="3630213"/>
            <a:ext cx="1836000" cy="1980000"/>
          </a:xfrm>
          <a:prstGeom prst="roundRect">
            <a:avLst/>
          </a:prstGeom>
          <a:solidFill>
            <a:schemeClr val="accent1">
              <a:lumMod val="40000"/>
              <a:lumOff val="60000"/>
            </a:schemeClr>
          </a:solidFill>
          <a:ln w="158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dirty="0">
                <a:solidFill>
                  <a:schemeClr val="accent1">
                    <a:lumMod val="50000"/>
                  </a:schemeClr>
                </a:solidFill>
              </a:rPr>
              <a:t>Anmeldung im Portal</a:t>
            </a:r>
          </a:p>
        </p:txBody>
      </p:sp>
      <p:sp>
        <p:nvSpPr>
          <p:cNvPr id="17" name="Rechteck: abgerundete Ecken 16">
            <a:extLst>
              <a:ext uri="{FF2B5EF4-FFF2-40B4-BE49-F238E27FC236}">
                <a16:creationId xmlns:a16="http://schemas.microsoft.com/office/drawing/2014/main" id="{D28B52C9-DCBF-4FA2-A285-3741A3408D2F}"/>
              </a:ext>
            </a:extLst>
          </p:cNvPr>
          <p:cNvSpPr/>
          <p:nvPr/>
        </p:nvSpPr>
        <p:spPr>
          <a:xfrm>
            <a:off x="6438105" y="7200663"/>
            <a:ext cx="1836000" cy="1980000"/>
          </a:xfrm>
          <a:prstGeom prst="roundRect">
            <a:avLst/>
          </a:prstGeom>
          <a:solidFill>
            <a:schemeClr val="accent1">
              <a:lumMod val="40000"/>
              <a:lumOff val="60000"/>
            </a:schemeClr>
          </a:solidFill>
          <a:ln w="158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dirty="0">
                <a:solidFill>
                  <a:schemeClr val="accent1">
                    <a:lumMod val="50000"/>
                  </a:schemeClr>
                </a:solidFill>
              </a:rPr>
              <a:t>Netzverträg-lichkeits-prüfung</a:t>
            </a:r>
          </a:p>
        </p:txBody>
      </p:sp>
      <p:sp>
        <p:nvSpPr>
          <p:cNvPr id="18" name="Rechteck: abgerundete Ecken 17">
            <a:extLst>
              <a:ext uri="{FF2B5EF4-FFF2-40B4-BE49-F238E27FC236}">
                <a16:creationId xmlns:a16="http://schemas.microsoft.com/office/drawing/2014/main" id="{68CD5212-5C27-4F7E-9379-B728616C53C3}"/>
              </a:ext>
            </a:extLst>
          </p:cNvPr>
          <p:cNvSpPr/>
          <p:nvPr/>
        </p:nvSpPr>
        <p:spPr>
          <a:xfrm>
            <a:off x="7806743" y="3623410"/>
            <a:ext cx="1836000" cy="1980000"/>
          </a:xfrm>
          <a:prstGeom prst="roundRect">
            <a:avLst/>
          </a:prstGeom>
          <a:solidFill>
            <a:schemeClr val="accent1">
              <a:lumMod val="40000"/>
              <a:lumOff val="60000"/>
            </a:schemeClr>
          </a:solidFill>
          <a:ln w="158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dirty="0">
                <a:solidFill>
                  <a:schemeClr val="accent1">
                    <a:lumMod val="50000"/>
                  </a:schemeClr>
                </a:solidFill>
              </a:rPr>
              <a:t>Bau der Einspeise-anlage </a:t>
            </a:r>
          </a:p>
        </p:txBody>
      </p:sp>
      <p:sp>
        <p:nvSpPr>
          <p:cNvPr id="19" name="Rechteck: abgerundete Ecken 18">
            <a:extLst>
              <a:ext uri="{FF2B5EF4-FFF2-40B4-BE49-F238E27FC236}">
                <a16:creationId xmlns:a16="http://schemas.microsoft.com/office/drawing/2014/main" id="{A2BBF76F-E0D2-4FC7-B118-7F59577F187B}"/>
              </a:ext>
            </a:extLst>
          </p:cNvPr>
          <p:cNvSpPr/>
          <p:nvPr/>
        </p:nvSpPr>
        <p:spPr>
          <a:xfrm>
            <a:off x="12269193" y="3623410"/>
            <a:ext cx="1836000" cy="1980000"/>
          </a:xfrm>
          <a:prstGeom prst="roundRect">
            <a:avLst/>
          </a:prstGeom>
          <a:solidFill>
            <a:schemeClr val="accent1">
              <a:lumMod val="40000"/>
              <a:lumOff val="60000"/>
            </a:schemeClr>
          </a:solidFill>
          <a:ln w="158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dirty="0">
                <a:solidFill>
                  <a:schemeClr val="accent1">
                    <a:lumMod val="50000"/>
                  </a:schemeClr>
                </a:solidFill>
              </a:rPr>
              <a:t>Inbetrieb-setzungs-antrag</a:t>
            </a:r>
          </a:p>
        </p:txBody>
      </p:sp>
      <p:sp>
        <p:nvSpPr>
          <p:cNvPr id="20" name="Rechteck: abgerundete Ecken 19">
            <a:extLst>
              <a:ext uri="{FF2B5EF4-FFF2-40B4-BE49-F238E27FC236}">
                <a16:creationId xmlns:a16="http://schemas.microsoft.com/office/drawing/2014/main" id="{EACE5520-BEFC-4FEE-9DCD-EBFD4F855B84}"/>
              </a:ext>
            </a:extLst>
          </p:cNvPr>
          <p:cNvSpPr/>
          <p:nvPr/>
        </p:nvSpPr>
        <p:spPr>
          <a:xfrm>
            <a:off x="13569747" y="7216488"/>
            <a:ext cx="1836000" cy="1980000"/>
          </a:xfrm>
          <a:prstGeom prst="roundRect">
            <a:avLst/>
          </a:prstGeom>
          <a:solidFill>
            <a:schemeClr val="accent1">
              <a:lumMod val="40000"/>
              <a:lumOff val="60000"/>
            </a:schemeClr>
          </a:solidFill>
          <a:ln w="158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dirty="0">
                <a:solidFill>
                  <a:schemeClr val="accent1">
                    <a:lumMod val="50000"/>
                  </a:schemeClr>
                </a:solidFill>
              </a:rPr>
              <a:t>Setzen des Zählers und Anschluss ans Netz</a:t>
            </a:r>
          </a:p>
        </p:txBody>
      </p:sp>
      <p:cxnSp>
        <p:nvCxnSpPr>
          <p:cNvPr id="7" name="Gerader Verbinder 6">
            <a:extLst>
              <a:ext uri="{FF2B5EF4-FFF2-40B4-BE49-F238E27FC236}">
                <a16:creationId xmlns:a16="http://schemas.microsoft.com/office/drawing/2014/main" id="{1F53826D-9B70-411D-AA65-819DD5AEF23C}"/>
              </a:ext>
            </a:extLst>
          </p:cNvPr>
          <p:cNvCxnSpPr>
            <a:cxnSpLocks/>
            <a:stCxn id="18" idx="2"/>
            <a:endCxn id="25" idx="0"/>
          </p:cNvCxnSpPr>
          <p:nvPr/>
        </p:nvCxnSpPr>
        <p:spPr>
          <a:xfrm>
            <a:off x="8724743" y="5603410"/>
            <a:ext cx="454777" cy="26365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C8F978B-3DB8-418E-AF39-95B4E3769A2B}"/>
              </a:ext>
            </a:extLst>
          </p:cNvPr>
          <p:cNvCxnSpPr>
            <a:cxnSpLocks/>
            <a:stCxn id="27" idx="0"/>
            <a:endCxn id="19" idx="2"/>
          </p:cNvCxnSpPr>
          <p:nvPr/>
        </p:nvCxnSpPr>
        <p:spPr>
          <a:xfrm flipV="1">
            <a:off x="12845638" y="5603410"/>
            <a:ext cx="341555" cy="27027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795A177-9ACD-4901-BADA-146011122ECC}"/>
              </a:ext>
            </a:extLst>
          </p:cNvPr>
          <p:cNvCxnSpPr>
            <a:cxnSpLocks/>
            <a:stCxn id="17" idx="0"/>
            <a:endCxn id="24" idx="4"/>
          </p:cNvCxnSpPr>
          <p:nvPr/>
        </p:nvCxnSpPr>
        <p:spPr>
          <a:xfrm flipV="1">
            <a:off x="7356105" y="6909015"/>
            <a:ext cx="23190" cy="29164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D43E1955-50C5-41CA-8BD6-3D3589B86EA0}"/>
              </a:ext>
            </a:extLst>
          </p:cNvPr>
          <p:cNvCxnSpPr>
            <a:cxnSpLocks/>
            <a:stCxn id="20" idx="0"/>
            <a:endCxn id="28" idx="4"/>
          </p:cNvCxnSpPr>
          <p:nvPr/>
        </p:nvCxnSpPr>
        <p:spPr>
          <a:xfrm flipV="1">
            <a:off x="14487747" y="6894799"/>
            <a:ext cx="25671" cy="32168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hteck: abgerundete Ecken 35">
            <a:extLst>
              <a:ext uri="{FF2B5EF4-FFF2-40B4-BE49-F238E27FC236}">
                <a16:creationId xmlns:a16="http://schemas.microsoft.com/office/drawing/2014/main" id="{F1B5EEB5-BD1F-4214-97B6-704BA7C54F73}"/>
              </a:ext>
            </a:extLst>
          </p:cNvPr>
          <p:cNvSpPr/>
          <p:nvPr/>
        </p:nvSpPr>
        <p:spPr>
          <a:xfrm>
            <a:off x="10036945" y="3623411"/>
            <a:ext cx="1836000" cy="1980000"/>
          </a:xfrm>
          <a:prstGeom prst="roundRect">
            <a:avLst/>
          </a:prstGeom>
          <a:solidFill>
            <a:schemeClr val="accent1">
              <a:lumMod val="40000"/>
              <a:lumOff val="60000"/>
            </a:schemeClr>
          </a:solidFill>
          <a:ln w="158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accent1">
                    <a:lumMod val="50000"/>
                  </a:schemeClr>
                </a:solidFill>
              </a:rPr>
              <a:t>Techn. Betriebs-bereitschaft </a:t>
            </a:r>
            <a:br>
              <a:rPr lang="de-DE" sz="2000" dirty="0">
                <a:solidFill>
                  <a:schemeClr val="accent1">
                    <a:lumMod val="50000"/>
                  </a:schemeClr>
                </a:solidFill>
              </a:rPr>
            </a:br>
            <a:r>
              <a:rPr lang="de-DE" sz="1500" b="1" dirty="0">
                <a:solidFill>
                  <a:schemeClr val="accent1">
                    <a:lumMod val="50000"/>
                  </a:schemeClr>
                </a:solidFill>
              </a:rPr>
              <a:t>+</a:t>
            </a:r>
            <a:br>
              <a:rPr lang="de-DE" sz="2100" dirty="0">
                <a:solidFill>
                  <a:schemeClr val="accent1">
                    <a:lumMod val="50000"/>
                  </a:schemeClr>
                </a:solidFill>
              </a:rPr>
            </a:br>
            <a:r>
              <a:rPr lang="de-DE" sz="2000" dirty="0">
                <a:solidFill>
                  <a:schemeClr val="accent1">
                    <a:lumMod val="50000"/>
                  </a:schemeClr>
                </a:solidFill>
              </a:rPr>
              <a:t>Meldung</a:t>
            </a:r>
          </a:p>
          <a:p>
            <a:pPr algn="ctr"/>
            <a:r>
              <a:rPr lang="de-DE" sz="2000" dirty="0">
                <a:solidFill>
                  <a:schemeClr val="accent1">
                    <a:lumMod val="50000"/>
                  </a:schemeClr>
                </a:solidFill>
              </a:rPr>
              <a:t>MaStR</a:t>
            </a:r>
          </a:p>
        </p:txBody>
      </p:sp>
      <p:cxnSp>
        <p:nvCxnSpPr>
          <p:cNvPr id="38" name="Gerader Verbinder 37">
            <a:extLst>
              <a:ext uri="{FF2B5EF4-FFF2-40B4-BE49-F238E27FC236}">
                <a16:creationId xmlns:a16="http://schemas.microsoft.com/office/drawing/2014/main" id="{06847673-A130-412F-A927-27189A25BDD7}"/>
              </a:ext>
            </a:extLst>
          </p:cNvPr>
          <p:cNvCxnSpPr>
            <a:cxnSpLocks/>
            <a:endCxn id="26" idx="0"/>
          </p:cNvCxnSpPr>
          <p:nvPr/>
        </p:nvCxnSpPr>
        <p:spPr>
          <a:xfrm>
            <a:off x="10929273" y="5598994"/>
            <a:ext cx="0" cy="260478"/>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Benutzer mit einfarbiger Füllung">
            <a:extLst>
              <a:ext uri="{FF2B5EF4-FFF2-40B4-BE49-F238E27FC236}">
                <a16:creationId xmlns:a16="http://schemas.microsoft.com/office/drawing/2014/main" id="{AB87A51E-566D-996D-0D1C-F3459ACC70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408" y="3555827"/>
            <a:ext cx="864000" cy="8640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8" name="Grafik 7" descr="Callcenter mit einfarbiger Füllung">
            <a:extLst>
              <a:ext uri="{FF2B5EF4-FFF2-40B4-BE49-F238E27FC236}">
                <a16:creationId xmlns:a16="http://schemas.microsoft.com/office/drawing/2014/main" id="{2949BD15-85EA-F40E-E100-2D01F84686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943" y="8143947"/>
            <a:ext cx="864000" cy="864000"/>
          </a:xfrm>
          <a:prstGeom prst="rect">
            <a:avLst/>
          </a:prstGeom>
          <a:effectLst>
            <a:outerShdw blurRad="50800" dist="38100" dir="2700000" algn="tl" rotWithShape="0">
              <a:prstClr val="black">
                <a:alpha val="40000"/>
              </a:prstClr>
            </a:outerShdw>
          </a:effectLst>
        </p:spPr>
      </p:pic>
      <p:sp>
        <p:nvSpPr>
          <p:cNvPr id="39" name="Ellipse 38">
            <a:extLst>
              <a:ext uri="{FF2B5EF4-FFF2-40B4-BE49-F238E27FC236}">
                <a16:creationId xmlns:a16="http://schemas.microsoft.com/office/drawing/2014/main" id="{BD00E378-0798-45B1-BF41-B9C5D684AF58}"/>
              </a:ext>
            </a:extLst>
          </p:cNvPr>
          <p:cNvSpPr/>
          <p:nvPr/>
        </p:nvSpPr>
        <p:spPr>
          <a:xfrm>
            <a:off x="5052989" y="5867061"/>
            <a:ext cx="1101761" cy="1035327"/>
          </a:xfrm>
          <a:prstGeom prst="ellipse">
            <a:avLst/>
          </a:prstGeom>
          <a:solidFill>
            <a:schemeClr val="accent1">
              <a:lumMod val="40000"/>
              <a:lumOff val="6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accent1">
                    <a:lumMod val="50000"/>
                  </a:schemeClr>
                </a:solidFill>
              </a:rPr>
              <a:t>2</a:t>
            </a:r>
          </a:p>
        </p:txBody>
      </p:sp>
      <p:sp>
        <p:nvSpPr>
          <p:cNvPr id="40" name="Rechteck: abgerundete Ecken 39">
            <a:extLst>
              <a:ext uri="{FF2B5EF4-FFF2-40B4-BE49-F238E27FC236}">
                <a16:creationId xmlns:a16="http://schemas.microsoft.com/office/drawing/2014/main" id="{326ABEA4-4279-4FA3-9111-096C7C55826B}"/>
              </a:ext>
            </a:extLst>
          </p:cNvPr>
          <p:cNvSpPr/>
          <p:nvPr/>
        </p:nvSpPr>
        <p:spPr>
          <a:xfrm>
            <a:off x="4731945" y="3630213"/>
            <a:ext cx="1836000" cy="1980000"/>
          </a:xfrm>
          <a:prstGeom prst="roundRect">
            <a:avLst/>
          </a:prstGeom>
          <a:solidFill>
            <a:schemeClr val="accent1">
              <a:lumMod val="40000"/>
              <a:lumOff val="60000"/>
            </a:schemeClr>
          </a:solidFill>
          <a:ln w="158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dirty="0">
                <a:solidFill>
                  <a:schemeClr val="accent1">
                    <a:lumMod val="50000"/>
                  </a:schemeClr>
                </a:solidFill>
              </a:rPr>
              <a:t>Antrag einreichen</a:t>
            </a:r>
          </a:p>
        </p:txBody>
      </p:sp>
      <p:cxnSp>
        <p:nvCxnSpPr>
          <p:cNvPr id="37" name="Gerader Verbinder 36">
            <a:extLst>
              <a:ext uri="{FF2B5EF4-FFF2-40B4-BE49-F238E27FC236}">
                <a16:creationId xmlns:a16="http://schemas.microsoft.com/office/drawing/2014/main" id="{731BDCD6-E70F-2C67-D141-1A04E4B11A23}"/>
              </a:ext>
            </a:extLst>
          </p:cNvPr>
          <p:cNvCxnSpPr>
            <a:cxnSpLocks/>
          </p:cNvCxnSpPr>
          <p:nvPr/>
        </p:nvCxnSpPr>
        <p:spPr>
          <a:xfrm>
            <a:off x="5567340" y="5540335"/>
            <a:ext cx="0" cy="316983"/>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23EC1048-CF1E-E9E4-7044-07AFD42ECA7E}"/>
              </a:ext>
            </a:extLst>
          </p:cNvPr>
          <p:cNvCxnSpPr>
            <a:cxnSpLocks/>
          </p:cNvCxnSpPr>
          <p:nvPr/>
        </p:nvCxnSpPr>
        <p:spPr>
          <a:xfrm>
            <a:off x="3527376" y="5540335"/>
            <a:ext cx="0" cy="332534"/>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Pfeil: nach oben 49">
            <a:extLst>
              <a:ext uri="{FF2B5EF4-FFF2-40B4-BE49-F238E27FC236}">
                <a16:creationId xmlns:a16="http://schemas.microsoft.com/office/drawing/2014/main" id="{4E7A63A5-B8A3-4D36-986A-B61454CECBC9}"/>
              </a:ext>
            </a:extLst>
          </p:cNvPr>
          <p:cNvSpPr/>
          <p:nvPr/>
        </p:nvSpPr>
        <p:spPr>
          <a:xfrm rot="5400000">
            <a:off x="9763280" y="-777535"/>
            <a:ext cx="1008112" cy="5847077"/>
          </a:xfrm>
          <a:prstGeom prst="up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400" dirty="0">
                <a:solidFill>
                  <a:schemeClr val="accent1">
                    <a:lumMod val="50000"/>
                  </a:schemeClr>
                </a:solidFill>
              </a:rPr>
              <a:t>Frist: Maximal 3 Monate</a:t>
            </a:r>
          </a:p>
        </p:txBody>
      </p:sp>
      <p:cxnSp>
        <p:nvCxnSpPr>
          <p:cNvPr id="52" name="Gerader Verbinder 51">
            <a:extLst>
              <a:ext uri="{FF2B5EF4-FFF2-40B4-BE49-F238E27FC236}">
                <a16:creationId xmlns:a16="http://schemas.microsoft.com/office/drawing/2014/main" id="{E5CA0EF0-4F4B-47EC-8555-AA75CD0E53D8}"/>
              </a:ext>
            </a:extLst>
          </p:cNvPr>
          <p:cNvCxnSpPr>
            <a:cxnSpLocks/>
            <a:stCxn id="50" idx="2"/>
            <a:endCxn id="24" idx="0"/>
          </p:cNvCxnSpPr>
          <p:nvPr/>
        </p:nvCxnSpPr>
        <p:spPr>
          <a:xfrm>
            <a:off x="7343798" y="2146004"/>
            <a:ext cx="35497" cy="3727684"/>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74C2756B-5D2A-4B56-939F-F9AA70E66BFA}"/>
              </a:ext>
            </a:extLst>
          </p:cNvPr>
          <p:cNvCxnSpPr>
            <a:cxnSpLocks/>
            <a:stCxn id="50" idx="0"/>
            <a:endCxn id="19" idx="0"/>
          </p:cNvCxnSpPr>
          <p:nvPr/>
        </p:nvCxnSpPr>
        <p:spPr>
          <a:xfrm flipH="1">
            <a:off x="13187193" y="2146004"/>
            <a:ext cx="3682" cy="1477406"/>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3" name="Gruppieren 2">
            <a:extLst>
              <a:ext uri="{FF2B5EF4-FFF2-40B4-BE49-F238E27FC236}">
                <a16:creationId xmlns:a16="http://schemas.microsoft.com/office/drawing/2014/main" id="{1411FD4E-A1C4-F3AF-8AB8-88A19E9517DF}"/>
              </a:ext>
            </a:extLst>
          </p:cNvPr>
          <p:cNvGrpSpPr/>
          <p:nvPr/>
        </p:nvGrpSpPr>
        <p:grpSpPr>
          <a:xfrm>
            <a:off x="69491" y="118410"/>
            <a:ext cx="18102109" cy="1212283"/>
            <a:chOff x="6894" y="3626"/>
            <a:chExt cx="12024239" cy="766560"/>
          </a:xfrm>
          <a:solidFill>
            <a:srgbClr val="DAE0EF"/>
          </a:solidFill>
        </p:grpSpPr>
        <p:sp>
          <p:nvSpPr>
            <p:cNvPr id="4" name="Rechteck: abgerundete Ecken 3">
              <a:extLst>
                <a:ext uri="{FF2B5EF4-FFF2-40B4-BE49-F238E27FC236}">
                  <a16:creationId xmlns:a16="http://schemas.microsoft.com/office/drawing/2014/main" id="{FABBFA6B-A82F-7ABA-E3D3-AFB407EA992A}"/>
                </a:ext>
              </a:extLst>
            </p:cNvPr>
            <p:cNvSpPr/>
            <p:nvPr/>
          </p:nvSpPr>
          <p:spPr>
            <a:xfrm>
              <a:off x="6894" y="3626"/>
              <a:ext cx="12024239" cy="766560"/>
            </a:xfrm>
            <a:prstGeom prst="roundRect">
              <a:avLst>
                <a:gd name="adj" fmla="val 10000"/>
              </a:avLst>
            </a:prstGeom>
            <a:grpFill/>
            <a:ln w="15875">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00">
                <a:solidFill>
                  <a:schemeClr val="accent1">
                    <a:lumMod val="50000"/>
                  </a:schemeClr>
                </a:solidFill>
              </a:endParaRPr>
            </a:p>
          </p:txBody>
        </p:sp>
        <p:sp>
          <p:nvSpPr>
            <p:cNvPr id="6" name="Rechteck: abgerundete Ecken 4">
              <a:extLst>
                <a:ext uri="{FF2B5EF4-FFF2-40B4-BE49-F238E27FC236}">
                  <a16:creationId xmlns:a16="http://schemas.microsoft.com/office/drawing/2014/main" id="{45C1F02A-CE80-4FCE-9626-A0451C377682}"/>
                </a:ext>
              </a:extLst>
            </p:cNvPr>
            <p:cNvSpPr txBox="1"/>
            <p:nvPr/>
          </p:nvSpPr>
          <p:spPr>
            <a:xfrm>
              <a:off x="29346" y="26078"/>
              <a:ext cx="11979335" cy="721656"/>
            </a:xfrm>
            <a:prstGeom prst="rect">
              <a:avLst/>
            </a:prstGeom>
            <a:grpFill/>
            <a:ln w="15875">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0"/>
              </a:defPPr>
              <a:lvl1pPr algn="ctr">
                <a:defRPr sz="2100">
                  <a:solidFill>
                    <a:schemeClr val="accent1">
                      <a:lumMod val="50000"/>
                    </a:schemeClr>
                  </a:solidFill>
                </a:defRPr>
              </a:lvl1pPr>
            </a:lstStyle>
            <a:p>
              <a:r>
                <a:rPr lang="de-DE" sz="5400" dirty="0">
                  <a:solidFill>
                    <a:schemeClr val="tx1"/>
                  </a:solidFill>
                </a:rPr>
                <a:t>Erzeugungsanlagen</a:t>
              </a:r>
              <a:endParaRPr lang="de-DE" dirty="0">
                <a:solidFill>
                  <a:schemeClr val="tx1"/>
                </a:solidFill>
              </a:endParaRPr>
            </a:p>
          </p:txBody>
        </p:sp>
      </p:grpSp>
      <p:sp>
        <p:nvSpPr>
          <p:cNvPr id="41" name="Rechteck: abgerundete Ecken 40">
            <a:extLst>
              <a:ext uri="{FF2B5EF4-FFF2-40B4-BE49-F238E27FC236}">
                <a16:creationId xmlns:a16="http://schemas.microsoft.com/office/drawing/2014/main" id="{6ED7013B-9D54-4EA7-9252-67695EA50389}"/>
              </a:ext>
            </a:extLst>
          </p:cNvPr>
          <p:cNvSpPr/>
          <p:nvPr/>
        </p:nvSpPr>
        <p:spPr>
          <a:xfrm>
            <a:off x="16719175" y="5711765"/>
            <a:ext cx="1452425" cy="1359171"/>
          </a:xfrm>
          <a:prstGeom prst="roundRect">
            <a:avLst/>
          </a:prstGeom>
          <a:solidFill>
            <a:schemeClr val="accent2">
              <a:lumMod val="20000"/>
              <a:lumOff val="80000"/>
              <a:alpha val="50000"/>
            </a:schemeClr>
          </a:solidFill>
          <a:ln w="158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rPr>
              <a:t>Einspeise-Vergütung</a:t>
            </a:r>
          </a:p>
          <a:p>
            <a:pPr algn="ctr"/>
            <a:endParaRPr lang="de-DE" dirty="0">
              <a:solidFill>
                <a:schemeClr val="accent1">
                  <a:lumMod val="50000"/>
                </a:schemeClr>
              </a:solidFill>
            </a:endParaRPr>
          </a:p>
          <a:p>
            <a:pPr algn="ctr"/>
            <a:endParaRPr lang="de-DE" dirty="0">
              <a:solidFill>
                <a:schemeClr val="accent1">
                  <a:lumMod val="50000"/>
                </a:schemeClr>
              </a:solidFill>
            </a:endParaRPr>
          </a:p>
        </p:txBody>
      </p:sp>
      <p:pic>
        <p:nvPicPr>
          <p:cNvPr id="30" name="Grafik 29" descr="Ein Bild, das Entwurf, Symbol, Clipart, Logo enthält.&#10;&#10;KI-generierte Inhalte können fehlerhaft sein.">
            <a:extLst>
              <a:ext uri="{FF2B5EF4-FFF2-40B4-BE49-F238E27FC236}">
                <a16:creationId xmlns:a16="http://schemas.microsoft.com/office/drawing/2014/main" id="{56628CE5-F4B8-A1C1-07AE-F10722FE90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21947" y="6420665"/>
            <a:ext cx="534731" cy="534731"/>
          </a:xfrm>
          <a:prstGeom prst="rect">
            <a:avLst/>
          </a:prstGeom>
        </p:spPr>
      </p:pic>
    </p:spTree>
    <p:extLst>
      <p:ext uri="{BB962C8B-B14F-4D97-AF65-F5344CB8AC3E}">
        <p14:creationId xmlns:p14="http://schemas.microsoft.com/office/powerpoint/2010/main" val="123260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6810C-B97B-8498-5FB7-556052DFAE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BEE31A-39FE-9E1F-5889-14F88743753F}"/>
              </a:ext>
            </a:extLst>
          </p:cNvPr>
          <p:cNvSpPr>
            <a:spLocks noGrp="1"/>
          </p:cNvSpPr>
          <p:nvPr>
            <p:ph type="title"/>
          </p:nvPr>
        </p:nvSpPr>
        <p:spPr/>
        <p:txBody>
          <a:bodyPr/>
          <a:lstStyle/>
          <a:p>
            <a:r>
              <a:rPr lang="de-DE" dirty="0"/>
              <a:t>7 </a:t>
            </a:r>
            <a:r>
              <a:rPr lang="de-DE" sz="4000" dirty="0"/>
              <a:t>Setzen des Zählers und Anschluss ans Netz</a:t>
            </a:r>
            <a:r>
              <a:rPr lang="de-DE" dirty="0"/>
              <a:t> </a:t>
            </a:r>
          </a:p>
        </p:txBody>
      </p:sp>
      <p:sp>
        <p:nvSpPr>
          <p:cNvPr id="3" name="Textplatzhalter 2">
            <a:extLst>
              <a:ext uri="{FF2B5EF4-FFF2-40B4-BE49-F238E27FC236}">
                <a16:creationId xmlns:a16="http://schemas.microsoft.com/office/drawing/2014/main" id="{89A55EAC-739A-3913-DC4B-48708D4565CB}"/>
              </a:ext>
            </a:extLst>
          </p:cNvPr>
          <p:cNvSpPr>
            <a:spLocks noGrp="1"/>
          </p:cNvSpPr>
          <p:nvPr>
            <p:ph type="body" sz="quarter" idx="11"/>
          </p:nvPr>
        </p:nvSpPr>
        <p:spPr>
          <a:xfrm>
            <a:off x="990600" y="2759075"/>
            <a:ext cx="16722352" cy="6056833"/>
          </a:xfrm>
        </p:spPr>
        <p:txBody>
          <a:bodyPr/>
          <a:lstStyle/>
          <a:p>
            <a:pPr algn="just"/>
            <a:r>
              <a:rPr lang="de-DE" dirty="0"/>
              <a:t>Ist die Einspeiseanlage ordnungsgemäß installiert, d.h. wurden alle technischen Richtlinien eingehalten und der Inbetriebsetztungsantrag wurde von uns genehmigt, werden wir den Zähler setzen. </a:t>
            </a:r>
          </a:p>
          <a:p>
            <a:pPr algn="just"/>
            <a:r>
              <a:rPr lang="de-DE" dirty="0"/>
              <a:t>Für die Anlagenüberprüfung und anschließender  Zählersetztung  muss Ihre Installationsfirma </a:t>
            </a:r>
            <a:r>
              <a:rPr lang="de-DE" dirty="0">
                <a:solidFill>
                  <a:srgbClr val="FF0000"/>
                </a:solidFill>
              </a:rPr>
              <a:t>im Netzportal? (=&gt;Jonas Ferstl) proaktiv </a:t>
            </a:r>
            <a:r>
              <a:rPr lang="de-DE" dirty="0"/>
              <a:t>einen Vor-Ort-Termin mit uns zu vereinbaren.</a:t>
            </a:r>
          </a:p>
          <a:p>
            <a:pPr algn="just"/>
            <a:r>
              <a:rPr lang="de-DE" dirty="0"/>
              <a:t>Anschließend kann Strom ins Netz eingespeist werden. </a:t>
            </a:r>
          </a:p>
          <a:p>
            <a:pPr algn="just"/>
            <a:endParaRPr lang="de-DE" dirty="0"/>
          </a:p>
          <a:p>
            <a:pPr algn="just"/>
            <a:endParaRPr lang="de-DE" dirty="0"/>
          </a:p>
        </p:txBody>
      </p:sp>
      <p:sp>
        <p:nvSpPr>
          <p:cNvPr id="4" name="Rechteck 3">
            <a:extLst>
              <a:ext uri="{FF2B5EF4-FFF2-40B4-BE49-F238E27FC236}">
                <a16:creationId xmlns:a16="http://schemas.microsoft.com/office/drawing/2014/main" id="{91F2F35C-14E6-3706-F2EA-36EF4AFE75C8}"/>
              </a:ext>
            </a:extLst>
          </p:cNvPr>
          <p:cNvSpPr/>
          <p:nvPr/>
        </p:nvSpPr>
        <p:spPr>
          <a:xfrm>
            <a:off x="990600" y="9463980"/>
            <a:ext cx="4120952" cy="517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03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79E7-DD6C-17E8-C5D3-0F55EAAA18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92E6AA-0E69-B592-0521-900C820AE162}"/>
              </a:ext>
            </a:extLst>
          </p:cNvPr>
          <p:cNvSpPr>
            <a:spLocks noGrp="1"/>
          </p:cNvSpPr>
          <p:nvPr>
            <p:ph type="title"/>
          </p:nvPr>
        </p:nvSpPr>
        <p:spPr/>
        <p:txBody>
          <a:bodyPr/>
          <a:lstStyle/>
          <a:p>
            <a:r>
              <a:rPr lang="de-DE" dirty="0"/>
              <a:t>Einspeise-Vergütung</a:t>
            </a:r>
          </a:p>
        </p:txBody>
      </p:sp>
      <p:sp>
        <p:nvSpPr>
          <p:cNvPr id="3" name="Textplatzhalter 2">
            <a:extLst>
              <a:ext uri="{FF2B5EF4-FFF2-40B4-BE49-F238E27FC236}">
                <a16:creationId xmlns:a16="http://schemas.microsoft.com/office/drawing/2014/main" id="{D2C44F4D-DF9E-FE3B-0923-B3CA41F5D661}"/>
              </a:ext>
            </a:extLst>
          </p:cNvPr>
          <p:cNvSpPr>
            <a:spLocks noGrp="1"/>
          </p:cNvSpPr>
          <p:nvPr>
            <p:ph type="body" sz="quarter" idx="11"/>
          </p:nvPr>
        </p:nvSpPr>
        <p:spPr>
          <a:xfrm>
            <a:off x="990600" y="2759075"/>
            <a:ext cx="16722352" cy="6056833"/>
          </a:xfrm>
        </p:spPr>
        <p:txBody>
          <a:bodyPr/>
          <a:lstStyle/>
          <a:p>
            <a:pPr algn="just"/>
            <a:r>
              <a:rPr lang="de-DE" dirty="0"/>
              <a:t>Sobald wir Ihre Bestätigung aus dem Marktstammdatenregister erhalten haben, werden wir die Einspeiseanlage in unser Abrechnungssystem übernehmen. </a:t>
            </a:r>
          </a:p>
          <a:p>
            <a:pPr algn="just"/>
            <a:r>
              <a:rPr lang="de-DE" dirty="0"/>
              <a:t>Sie erhalten anschließend eine Bestätigung mit den Vergütungsmodalitäten. Diese Bestätigung enthält noch einmal alle uns vorliegenden relevanten kaufmännischen und technischen Angaben Ihrer Einspeiseanlage. </a:t>
            </a:r>
          </a:p>
          <a:p>
            <a:pPr algn="just"/>
            <a:r>
              <a:rPr lang="de-DE" dirty="0"/>
              <a:t>Sollten Sie Korrekturbedarf feststellen, informieren Sie uns bitte per E-Mail an </a:t>
            </a:r>
            <a:r>
              <a:rPr lang="de-DE" dirty="0">
                <a:hlinkClick r:id="rId2"/>
              </a:rPr>
              <a:t>bearbeitung-eeg@mfn.de</a:t>
            </a:r>
            <a:r>
              <a:rPr lang="de-DE" dirty="0"/>
              <a:t>.  </a:t>
            </a:r>
          </a:p>
        </p:txBody>
      </p:sp>
      <p:sp>
        <p:nvSpPr>
          <p:cNvPr id="5" name="Rechteck 4">
            <a:extLst>
              <a:ext uri="{FF2B5EF4-FFF2-40B4-BE49-F238E27FC236}">
                <a16:creationId xmlns:a16="http://schemas.microsoft.com/office/drawing/2014/main" id="{1D2BB536-E671-4FD4-2EB9-278163C0B09C}"/>
              </a:ext>
            </a:extLst>
          </p:cNvPr>
          <p:cNvSpPr/>
          <p:nvPr/>
        </p:nvSpPr>
        <p:spPr>
          <a:xfrm>
            <a:off x="990600" y="9463980"/>
            <a:ext cx="4120952" cy="517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099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BE6F00-598A-4CB7-84C1-CEDC6132D2F3}"/>
              </a:ext>
            </a:extLst>
          </p:cNvPr>
          <p:cNvSpPr>
            <a:spLocks noGrp="1"/>
          </p:cNvSpPr>
          <p:nvPr>
            <p:ph type="body" sz="quarter" idx="11"/>
          </p:nvPr>
        </p:nvSpPr>
        <p:spPr>
          <a:xfrm>
            <a:off x="990600" y="2052637"/>
            <a:ext cx="16722352" cy="7123311"/>
          </a:xfrm>
        </p:spPr>
        <p:txBody>
          <a:bodyPr/>
          <a:lstStyle/>
          <a:p>
            <a:r>
              <a:rPr lang="de-DE" b="1" dirty="0"/>
              <a:t>Antragsteller: </a:t>
            </a:r>
            <a:r>
              <a:rPr lang="de-DE" dirty="0"/>
              <a:t>Anlagenbetreiber, </a:t>
            </a:r>
            <a:r>
              <a:rPr lang="de-DE" dirty="0" err="1"/>
              <a:t>Anlagenerrichter</a:t>
            </a:r>
            <a:r>
              <a:rPr lang="de-DE" dirty="0"/>
              <a:t> oder Elektroinstallationsfirma</a:t>
            </a:r>
          </a:p>
          <a:p>
            <a:r>
              <a:rPr lang="de-DE" b="1" dirty="0"/>
              <a:t>Inbetriebnahme: </a:t>
            </a:r>
            <a:r>
              <a:rPr lang="de-DE" dirty="0"/>
              <a:t>Im Sinne des EEG: Herstellung der „erstmaligen technischen Betriebsbereitschaft“ der Anlage</a:t>
            </a:r>
          </a:p>
          <a:p>
            <a:r>
              <a:rPr lang="de-DE" b="1" dirty="0"/>
              <a:t>Inbetriebsetzung: </a:t>
            </a:r>
            <a:r>
              <a:rPr lang="de-DE" dirty="0"/>
              <a:t>Anschluss der Anlage an das örtliche Stromnetz, mit der </a:t>
            </a:r>
            <a:r>
              <a:rPr lang="de-DE" i="1" dirty="0"/>
              <a:t>Möglichkeit</a:t>
            </a:r>
            <a:r>
              <a:rPr lang="de-DE" dirty="0"/>
              <a:t> der Einspeisung und Zählung der Einspeisemenge </a:t>
            </a:r>
          </a:p>
          <a:p>
            <a:r>
              <a:rPr lang="de-DE" b="1" dirty="0"/>
              <a:t>Marktstammdatenregister (MaStR): </a:t>
            </a:r>
            <a:r>
              <a:rPr lang="de-DE" dirty="0"/>
              <a:t>Online-Portal und zentrales Register der Bundesnetzagentur, in dem u.a. Stammdaten der Einspeiseanlagen sowie Speicher zu registrieren sind. </a:t>
            </a:r>
          </a:p>
          <a:p>
            <a:r>
              <a:rPr lang="de-DE" b="1" dirty="0"/>
              <a:t>Netzverknüpfungspunkt: </a:t>
            </a:r>
            <a:r>
              <a:rPr lang="de-DE" dirty="0"/>
              <a:t>Einspeisepunkt in das örtliche Stromnetz</a:t>
            </a:r>
          </a:p>
          <a:p>
            <a:r>
              <a:rPr lang="de-DE" b="1" dirty="0"/>
              <a:t>Netzverträglichkeitsprüfung: </a:t>
            </a:r>
            <a:r>
              <a:rPr lang="de-DE" dirty="0"/>
              <a:t>Wir prüfen, ob die Netzkapazität am vorhandenen Hausanschluss ausreicht, um die Einspeiseleistung zu realisieren. Falls nicht, teilen wir Ihnen einen alternativer Netzverknüfungspunkt mit.</a:t>
            </a:r>
            <a:br>
              <a:rPr lang="de-DE" dirty="0"/>
            </a:br>
            <a:br>
              <a:rPr lang="de-DE" dirty="0"/>
            </a:br>
            <a:endParaRPr lang="de-DE" dirty="0"/>
          </a:p>
        </p:txBody>
      </p:sp>
      <p:sp>
        <p:nvSpPr>
          <p:cNvPr id="3" name="Titel 2">
            <a:extLst>
              <a:ext uri="{FF2B5EF4-FFF2-40B4-BE49-F238E27FC236}">
                <a16:creationId xmlns:a16="http://schemas.microsoft.com/office/drawing/2014/main" id="{8C2D3D42-87E1-474E-A5FA-5A1A7282A322}"/>
              </a:ext>
            </a:extLst>
          </p:cNvPr>
          <p:cNvSpPr>
            <a:spLocks noGrp="1"/>
          </p:cNvSpPr>
          <p:nvPr>
            <p:ph type="title"/>
          </p:nvPr>
        </p:nvSpPr>
        <p:spPr/>
        <p:txBody>
          <a:bodyPr/>
          <a:lstStyle/>
          <a:p>
            <a:r>
              <a:rPr lang="de-DE" dirty="0"/>
              <a:t>Begriffe</a:t>
            </a:r>
          </a:p>
        </p:txBody>
      </p:sp>
    </p:spTree>
    <p:extLst>
      <p:ext uri="{BB962C8B-B14F-4D97-AF65-F5344CB8AC3E}">
        <p14:creationId xmlns:p14="http://schemas.microsoft.com/office/powerpoint/2010/main" val="385354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B44C9-9556-F5DA-201E-64F21136FDE8}"/>
              </a:ext>
            </a:extLst>
          </p:cNvPr>
          <p:cNvSpPr>
            <a:spLocks noGrp="1"/>
          </p:cNvSpPr>
          <p:nvPr>
            <p:ph type="title"/>
          </p:nvPr>
        </p:nvSpPr>
        <p:spPr/>
        <p:txBody>
          <a:bodyPr/>
          <a:lstStyle/>
          <a:p>
            <a:r>
              <a:rPr lang="de-DE" dirty="0"/>
              <a:t>1 Anmeldung im Portal</a:t>
            </a:r>
          </a:p>
        </p:txBody>
      </p:sp>
      <p:sp>
        <p:nvSpPr>
          <p:cNvPr id="3" name="Textplatzhalter 2">
            <a:extLst>
              <a:ext uri="{FF2B5EF4-FFF2-40B4-BE49-F238E27FC236}">
                <a16:creationId xmlns:a16="http://schemas.microsoft.com/office/drawing/2014/main" id="{07CC5A74-CF80-9F34-B656-BC856E7F572C}"/>
              </a:ext>
            </a:extLst>
          </p:cNvPr>
          <p:cNvSpPr>
            <a:spLocks noGrp="1"/>
          </p:cNvSpPr>
          <p:nvPr>
            <p:ph type="body" sz="quarter" idx="11"/>
          </p:nvPr>
        </p:nvSpPr>
        <p:spPr>
          <a:xfrm>
            <a:off x="990600" y="2759075"/>
            <a:ext cx="16722352" cy="6056833"/>
          </a:xfrm>
        </p:spPr>
        <p:txBody>
          <a:bodyPr/>
          <a:lstStyle/>
          <a:p>
            <a:pPr algn="just"/>
            <a:r>
              <a:rPr lang="de-DE" dirty="0"/>
              <a:t>Registrieren Sie sich als Antragsteller oder melden Sie sich im Kundenmarktplatz unseres </a:t>
            </a:r>
            <a:r>
              <a:rPr lang="de-DE" u="sng" dirty="0">
                <a:solidFill>
                  <a:schemeClr val="bg2">
                    <a:lumMod val="50000"/>
                  </a:schemeClr>
                </a:solidFill>
              </a:rPr>
              <a:t>MFN-Netzportals</a:t>
            </a:r>
            <a:r>
              <a:rPr lang="de-DE" dirty="0"/>
              <a:t> an, falls Sie bereits registriert sind.</a:t>
            </a:r>
          </a:p>
          <a:p>
            <a:pPr algn="just"/>
            <a:r>
              <a:rPr lang="de-DE" dirty="0"/>
              <a:t>Antragsteller kann der Anlagenbetreiber, der </a:t>
            </a:r>
            <a:r>
              <a:rPr lang="de-DE" dirty="0" err="1"/>
              <a:t>Anlagenerrichter</a:t>
            </a:r>
            <a:r>
              <a:rPr lang="de-DE" dirty="0"/>
              <a:t> oder die Elektroinstallationsfirma sein.</a:t>
            </a:r>
          </a:p>
        </p:txBody>
      </p:sp>
      <p:sp>
        <p:nvSpPr>
          <p:cNvPr id="4" name="Rechteck 3">
            <a:extLst>
              <a:ext uri="{FF2B5EF4-FFF2-40B4-BE49-F238E27FC236}">
                <a16:creationId xmlns:a16="http://schemas.microsoft.com/office/drawing/2014/main" id="{92436962-6338-420C-51B2-D4B987218AB4}"/>
              </a:ext>
            </a:extLst>
          </p:cNvPr>
          <p:cNvSpPr/>
          <p:nvPr/>
        </p:nvSpPr>
        <p:spPr>
          <a:xfrm>
            <a:off x="990600" y="9463980"/>
            <a:ext cx="4120952" cy="517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13138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B44C9-9556-F5DA-201E-64F21136FDE8}"/>
              </a:ext>
            </a:extLst>
          </p:cNvPr>
          <p:cNvSpPr>
            <a:spLocks noGrp="1"/>
          </p:cNvSpPr>
          <p:nvPr>
            <p:ph type="title"/>
          </p:nvPr>
        </p:nvSpPr>
        <p:spPr/>
        <p:txBody>
          <a:bodyPr/>
          <a:lstStyle/>
          <a:p>
            <a:r>
              <a:rPr lang="de-DE" dirty="0"/>
              <a:t>2 Antrag einreichen 1/2</a:t>
            </a:r>
          </a:p>
        </p:txBody>
      </p:sp>
      <p:sp>
        <p:nvSpPr>
          <p:cNvPr id="3" name="Textplatzhalter 2">
            <a:extLst>
              <a:ext uri="{FF2B5EF4-FFF2-40B4-BE49-F238E27FC236}">
                <a16:creationId xmlns:a16="http://schemas.microsoft.com/office/drawing/2014/main" id="{07CC5A74-CF80-9F34-B656-BC856E7F572C}"/>
              </a:ext>
            </a:extLst>
          </p:cNvPr>
          <p:cNvSpPr>
            <a:spLocks noGrp="1"/>
          </p:cNvSpPr>
          <p:nvPr>
            <p:ph type="body" sz="quarter" idx="11"/>
          </p:nvPr>
        </p:nvSpPr>
        <p:spPr>
          <a:xfrm>
            <a:off x="990600" y="2052637"/>
            <a:ext cx="16722352" cy="7843392"/>
          </a:xfrm>
        </p:spPr>
        <p:txBody>
          <a:bodyPr/>
          <a:lstStyle/>
          <a:p>
            <a:pPr algn="just"/>
            <a:r>
              <a:rPr lang="de-DE" sz="2200" dirty="0"/>
              <a:t>Sie als Antragsteller melden Ihre Erzeugungsanlage mit dem jeweiligen Antrag an. Hierbei müssen Sie zunächst entscheiden, ob die Einspeisung in die Niederspannung oder in die Mittel- bzw. Hochspannung erfolgt.</a:t>
            </a:r>
          </a:p>
          <a:p>
            <a:pPr algn="just"/>
            <a:r>
              <a:rPr lang="de-DE" sz="2200" u="sng" dirty="0"/>
              <a:t>Bei Einspeisung in die Niederspannung</a:t>
            </a:r>
            <a:r>
              <a:rPr lang="de-DE" sz="2200" dirty="0"/>
              <a:t>: </a:t>
            </a:r>
          </a:p>
          <a:p>
            <a:pPr lvl="1" algn="just"/>
            <a:r>
              <a:rPr lang="de-DE" sz="2200" dirty="0"/>
              <a:t>Viele Anlagenbetreiber (bzw. Anlagenerrichter) möchten selbst einen Antrag stellen und dies nicht vollumfänglich dem Elektroinstallationsunternehmen überlassen. Diese Möglichkeit haben wir durch eine geteilte Antragsstrecke in unserem </a:t>
            </a:r>
            <a:r>
              <a:rPr lang="de-DE" sz="2200" u="sng" dirty="0">
                <a:solidFill>
                  <a:schemeClr val="bg2">
                    <a:lumMod val="50000"/>
                  </a:schemeClr>
                </a:solidFill>
              </a:rPr>
              <a:t>MFN-Netzportal</a:t>
            </a:r>
            <a:r>
              <a:rPr lang="de-DE" sz="2200" dirty="0"/>
              <a:t> berücksichtigt. </a:t>
            </a:r>
          </a:p>
          <a:p>
            <a:pPr lvl="1" algn="just"/>
            <a:r>
              <a:rPr lang="de-DE" sz="2200" dirty="0"/>
              <a:t>Daher können Sie als Anlagenbetreiber zunächst den Antrag initiieren und die allgemeinen Daten befüllen. </a:t>
            </a:r>
          </a:p>
          <a:p>
            <a:pPr lvl="1" algn="just"/>
            <a:r>
              <a:rPr lang="de-DE" sz="2200" dirty="0"/>
              <a:t>Sie werden anschließend aufgefordert ein Elektroinstallationsunternehmen aus der Liste auszuwählen. Alternativ hier auch die Kontaktdaten einer Gast-Installationsfirma eintragen. </a:t>
            </a:r>
          </a:p>
          <a:p>
            <a:pPr lvl="1" algn="just"/>
            <a:r>
              <a:rPr lang="de-DE" sz="2200" dirty="0"/>
              <a:t>Diese Installationsfirma wird über das</a:t>
            </a:r>
            <a:r>
              <a:rPr lang="de-DE" sz="2200" dirty="0">
                <a:solidFill>
                  <a:schemeClr val="tx1"/>
                </a:solidFill>
              </a:rPr>
              <a:t> MFN-Netzportal </a:t>
            </a:r>
            <a:r>
              <a:rPr lang="de-DE" sz="2200" dirty="0"/>
              <a:t>informiert und aufgefordert, die technischen Daten der Anlage zu vervollständigen. </a:t>
            </a:r>
          </a:p>
          <a:p>
            <a:pPr lvl="1" algn="just"/>
            <a:r>
              <a:rPr lang="de-DE" sz="2200" dirty="0"/>
              <a:t>Anschließend erhalten Sie den Antrag vervollständigt zurück.</a:t>
            </a:r>
          </a:p>
          <a:p>
            <a:pPr lvl="1" algn="just"/>
            <a:r>
              <a:rPr lang="de-DE" sz="2200" dirty="0"/>
              <a:t>Sie kontrollieren bitte noch einmal alle Angaben und senden uns den Antrag anschließend im </a:t>
            </a:r>
            <a:r>
              <a:rPr lang="de-DE" sz="2200" u="sng" dirty="0">
                <a:solidFill>
                  <a:schemeClr val="bg2">
                    <a:lumMod val="50000"/>
                  </a:schemeClr>
                </a:solidFill>
              </a:rPr>
              <a:t>MFN-Netzportal </a:t>
            </a:r>
            <a:r>
              <a:rPr lang="de-DE" sz="2200" dirty="0"/>
              <a:t>zu. </a:t>
            </a:r>
          </a:p>
          <a:p>
            <a:pPr lvl="1" algn="just"/>
            <a:r>
              <a:rPr lang="de-DE" sz="2200" dirty="0"/>
              <a:t>Sie können die Einreichung des Antrags auch vollständig Ihrem Installationsunternehmen überlassen. </a:t>
            </a:r>
          </a:p>
          <a:p>
            <a:pPr lvl="1" algn="just"/>
            <a:endParaRPr lang="de-DE" sz="2200" dirty="0"/>
          </a:p>
        </p:txBody>
      </p:sp>
    </p:spTree>
    <p:extLst>
      <p:ext uri="{BB962C8B-B14F-4D97-AF65-F5344CB8AC3E}">
        <p14:creationId xmlns:p14="http://schemas.microsoft.com/office/powerpoint/2010/main" val="3573834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0C93D6-A3A8-497B-96E7-2C02F2B5C3A6}"/>
              </a:ext>
            </a:extLst>
          </p:cNvPr>
          <p:cNvSpPr>
            <a:spLocks noGrp="1"/>
          </p:cNvSpPr>
          <p:nvPr>
            <p:ph type="body" sz="quarter" idx="11"/>
          </p:nvPr>
        </p:nvSpPr>
        <p:spPr>
          <a:xfrm>
            <a:off x="990600" y="2052637"/>
            <a:ext cx="16722352" cy="7281863"/>
          </a:xfrm>
        </p:spPr>
        <p:txBody>
          <a:bodyPr/>
          <a:lstStyle/>
          <a:p>
            <a:pPr algn="just"/>
            <a:r>
              <a:rPr lang="de-DE" dirty="0"/>
              <a:t> </a:t>
            </a:r>
            <a:r>
              <a:rPr lang="de-DE" u="sng" dirty="0"/>
              <a:t>Bei Einspeisung in die Mittel- oder Hochspannung:</a:t>
            </a:r>
          </a:p>
          <a:p>
            <a:pPr lvl="1" algn="just"/>
            <a:r>
              <a:rPr lang="de-DE" dirty="0"/>
              <a:t>Diesen Antrag muss vollumfänglich die Elektroinstallationsfirma einreichen. </a:t>
            </a:r>
          </a:p>
          <a:p>
            <a:pPr marL="457200" lvl="1" indent="0" algn="just">
              <a:buNone/>
            </a:pPr>
            <a:endParaRPr lang="de-DE" dirty="0"/>
          </a:p>
          <a:p>
            <a:pPr algn="just"/>
            <a:r>
              <a:rPr lang="de-DE" dirty="0"/>
              <a:t>Wurde der Antrag abgesendet, prüfen wir die Angaben auf Vollständigkeit und Plausibilität. Falls Korrekturen notwendig sind, kontaktieren wir die Installationsfirma über das MFN-Netzportal. </a:t>
            </a:r>
          </a:p>
          <a:p>
            <a:pPr algn="just"/>
            <a:r>
              <a:rPr lang="de-DE" dirty="0"/>
              <a:t>Wenn Sie den aktuellen Status Ihres Antrages einsehen möchten, können Sie diesen jederzeit über die Navigationsleiste in Ihren persönlichen Daten (hier: „Bestellungen“) einsehen. </a:t>
            </a:r>
          </a:p>
          <a:p>
            <a:pPr algn="just"/>
            <a:r>
              <a:rPr lang="de-DE" dirty="0"/>
              <a:t>Vergessen Sie bitte nicht, den Antrag über den Button „zahlungspflichtig bestellen“ abzuschicken.</a:t>
            </a:r>
          </a:p>
          <a:p>
            <a:pPr algn="just"/>
            <a:r>
              <a:rPr lang="de-DE" dirty="0"/>
              <a:t>Noch nicht vollständig ausgefüllte Anträge werden automatisch im Warenkorb zwischengespeichert. </a:t>
            </a:r>
          </a:p>
          <a:p>
            <a:endParaRPr lang="de-DE" dirty="0"/>
          </a:p>
        </p:txBody>
      </p:sp>
      <p:sp>
        <p:nvSpPr>
          <p:cNvPr id="3" name="Titel 2">
            <a:extLst>
              <a:ext uri="{FF2B5EF4-FFF2-40B4-BE49-F238E27FC236}">
                <a16:creationId xmlns:a16="http://schemas.microsoft.com/office/drawing/2014/main" id="{EBBC2F70-51B7-43D5-AD75-4A0E8EB5B99C}"/>
              </a:ext>
            </a:extLst>
          </p:cNvPr>
          <p:cNvSpPr>
            <a:spLocks noGrp="1"/>
          </p:cNvSpPr>
          <p:nvPr>
            <p:ph type="title"/>
          </p:nvPr>
        </p:nvSpPr>
        <p:spPr/>
        <p:txBody>
          <a:bodyPr/>
          <a:lstStyle/>
          <a:p>
            <a:r>
              <a:rPr lang="de-DE" dirty="0"/>
              <a:t>2 Antrag einreichen 2/2</a:t>
            </a:r>
          </a:p>
        </p:txBody>
      </p:sp>
    </p:spTree>
    <p:extLst>
      <p:ext uri="{BB962C8B-B14F-4D97-AF65-F5344CB8AC3E}">
        <p14:creationId xmlns:p14="http://schemas.microsoft.com/office/powerpoint/2010/main" val="39316224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FFD1-6210-A138-BA40-A9C08FB7FE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FB7444-B1F6-CB92-F854-496DEB1177E9}"/>
              </a:ext>
            </a:extLst>
          </p:cNvPr>
          <p:cNvSpPr>
            <a:spLocks noGrp="1"/>
          </p:cNvSpPr>
          <p:nvPr>
            <p:ph type="title"/>
          </p:nvPr>
        </p:nvSpPr>
        <p:spPr/>
        <p:txBody>
          <a:bodyPr/>
          <a:lstStyle/>
          <a:p>
            <a:r>
              <a:rPr lang="de-DE" dirty="0"/>
              <a:t>3 Netzverträglichkeitsprüfung</a:t>
            </a:r>
          </a:p>
        </p:txBody>
      </p:sp>
      <p:sp>
        <p:nvSpPr>
          <p:cNvPr id="3" name="Textplatzhalter 2">
            <a:extLst>
              <a:ext uri="{FF2B5EF4-FFF2-40B4-BE49-F238E27FC236}">
                <a16:creationId xmlns:a16="http://schemas.microsoft.com/office/drawing/2014/main" id="{4379BCA7-A5B4-B77F-241A-775C846B34D0}"/>
              </a:ext>
            </a:extLst>
          </p:cNvPr>
          <p:cNvSpPr>
            <a:spLocks noGrp="1"/>
          </p:cNvSpPr>
          <p:nvPr>
            <p:ph type="body" sz="quarter" idx="11"/>
          </p:nvPr>
        </p:nvSpPr>
        <p:spPr>
          <a:xfrm>
            <a:off x="990600" y="2052637"/>
            <a:ext cx="16002272" cy="7771383"/>
          </a:xfrm>
        </p:spPr>
        <p:txBody>
          <a:bodyPr/>
          <a:lstStyle/>
          <a:p>
            <a:r>
              <a:rPr lang="de-DE" sz="2400" dirty="0"/>
              <a:t>Sobald alle Daten vollständig vorliegen, führen wir eine Netzverträglichkeitsprüfung durch, um zu prüfen, ob die gewünschte Einspeiseleistung Ihrer Erzeugungsanlage realisierbar ist.</a:t>
            </a:r>
          </a:p>
          <a:p>
            <a:r>
              <a:rPr lang="de-DE" sz="2400" dirty="0"/>
              <a:t>Ist die Einspeisung über den vorhandenen Hausanschluss möglich, erhalten Sie von uns eine positive Einspeisezusage. </a:t>
            </a:r>
          </a:p>
          <a:p>
            <a:r>
              <a:rPr lang="de-DE" sz="2400" dirty="0"/>
              <a:t>Sollte die Kapazität des Hausanschlusses nicht ausreichen, bieten wir Ihnen entweder einen alternativen Netzverknüpfungspunkt an oder es wird eine Verstärkung des Hausanschlusses und des Netzes erforderlich. In diesem Fall entscheidet die technisch und gesamtwirtschaftlich günstigste Lösung.</a:t>
            </a:r>
          </a:p>
          <a:p>
            <a:pPr algn="just"/>
            <a:r>
              <a:rPr lang="de-DE" sz="2400" dirty="0"/>
              <a:t>Bitte beachten Sie unsere Reservierungszeit am mitgeteilten Netzverknüfungspunkt: </a:t>
            </a:r>
          </a:p>
          <a:p>
            <a:pPr marL="804672" lvl="1" indent="-347472" algn="l" fontAlgn="t">
              <a:buSzPts val="2400"/>
            </a:pPr>
            <a:r>
              <a:rPr lang="de-DE" sz="2400" b="0" i="0" u="none" strike="noStrike" dirty="0">
                <a:solidFill>
                  <a:srgbClr val="FF0000"/>
                </a:solidFill>
                <a:effectLst/>
                <a:latin typeface="Arial" panose="020B0604020202020204" pitchFamily="34" charset="0"/>
              </a:rPr>
              <a:t>Einspeiseleistung &lt; 1 MW: 	3 Monate (Mail: </a:t>
            </a:r>
            <a:r>
              <a:rPr lang="de-DE" sz="2400" b="0" i="0" u="none" strike="noStrike" dirty="0">
                <a:solidFill>
                  <a:srgbClr val="FF0000"/>
                </a:solidFill>
                <a:effectLst/>
                <a:latin typeface="Arial" panose="020B0604020202020204" pitchFamily="34" charset="0"/>
                <a:hlinkClick r:id="rId3" action="ppaction://hlinkfile"/>
              </a:rPr>
              <a:t>P:\Einfuehrung_MFN-Portal\05_Infos zu Teilprojekten\TP </a:t>
            </a:r>
            <a:r>
              <a:rPr lang="de-DE" sz="2400" b="0" i="0" u="none" strike="noStrike" dirty="0" err="1">
                <a:solidFill>
                  <a:srgbClr val="FF0000"/>
                </a:solidFill>
                <a:effectLst/>
                <a:latin typeface="Arial" panose="020B0604020202020204" pitchFamily="34" charset="0"/>
                <a:hlinkClick r:id="rId3" action="ppaction://hlinkfile"/>
              </a:rPr>
              <a:t>EEG+Netzanschlussportal</a:t>
            </a:r>
            <a:r>
              <a:rPr lang="de-DE" sz="2400" b="0" i="0" u="none" strike="noStrike" dirty="0">
                <a:solidFill>
                  <a:srgbClr val="FF0000"/>
                </a:solidFill>
                <a:effectLst/>
                <a:latin typeface="Arial" panose="020B0604020202020204" pitchFamily="34" charset="0"/>
                <a:hlinkClick r:id="rId3" action="ppaction://hlinkfile"/>
              </a:rPr>
              <a:t>\Erinnerung 1 nach 6 Wochen .</a:t>
            </a:r>
            <a:r>
              <a:rPr lang="de-DE" sz="2400" b="0" i="0" u="none" strike="noStrike" dirty="0" err="1">
                <a:solidFill>
                  <a:srgbClr val="FF0000"/>
                </a:solidFill>
                <a:effectLst/>
                <a:latin typeface="Arial" panose="020B0604020202020204" pitchFamily="34" charset="0"/>
                <a:hlinkClick r:id="rId3" action="ppaction://hlinkfile"/>
              </a:rPr>
              <a:t>docx</a:t>
            </a:r>
            <a:r>
              <a:rPr lang="de-DE" sz="2400" dirty="0">
                <a:solidFill>
                  <a:srgbClr val="FF0000"/>
                </a:solidFill>
              </a:rPr>
              <a:t>, sowie </a:t>
            </a:r>
            <a:r>
              <a:rPr lang="de-DE" sz="2400" dirty="0">
                <a:solidFill>
                  <a:srgbClr val="FF0000"/>
                </a:solidFill>
                <a:hlinkClick r:id="rId4" action="ppaction://hlinkfile"/>
              </a:rPr>
              <a:t>P:\Einfuehrung_MFN-Portal\05_Infos zu Teilprojekten\TP </a:t>
            </a:r>
            <a:r>
              <a:rPr lang="de-DE" sz="2400" dirty="0" err="1">
                <a:solidFill>
                  <a:srgbClr val="FF0000"/>
                </a:solidFill>
                <a:hlinkClick r:id="rId4" action="ppaction://hlinkfile"/>
              </a:rPr>
              <a:t>EEG+Netzanschlussportal</a:t>
            </a:r>
            <a:r>
              <a:rPr lang="de-DE" sz="2400" dirty="0">
                <a:solidFill>
                  <a:srgbClr val="FF0000"/>
                </a:solidFill>
                <a:hlinkClick r:id="rId4" action="ppaction://hlinkfile"/>
              </a:rPr>
              <a:t>\Erinnerung 2 nach 10 Wochen.docx</a:t>
            </a:r>
            <a:endParaRPr lang="de-DE" sz="2400" b="0" i="0" u="none" strike="noStrike" dirty="0">
              <a:solidFill>
                <a:srgbClr val="FF0000"/>
              </a:solidFill>
              <a:effectLst/>
              <a:latin typeface="Arial" panose="020B0604020202020204" pitchFamily="34" charset="0"/>
            </a:endParaRPr>
          </a:p>
          <a:p>
            <a:pPr marL="804672" lvl="1" indent="-347472" algn="l" fontAlgn="t">
              <a:buSzPts val="2400"/>
            </a:pPr>
            <a:r>
              <a:rPr lang="de-DE" sz="2400" b="0" i="0" u="none" strike="noStrike" dirty="0">
                <a:solidFill>
                  <a:srgbClr val="FF0000"/>
                </a:solidFill>
                <a:effectLst/>
                <a:latin typeface="Arial" panose="020B0604020202020204" pitchFamily="34" charset="0"/>
              </a:rPr>
              <a:t>Einspeiseleistung &gt; 1 MW: 	2 Monate</a:t>
            </a:r>
          </a:p>
          <a:p>
            <a:pPr marL="804672" lvl="1" indent="-347472" algn="l" fontAlgn="t">
              <a:buSzPts val="2400"/>
            </a:pPr>
            <a:r>
              <a:rPr lang="de-DE" sz="2400" dirty="0">
                <a:solidFill>
                  <a:schemeClr val="bg2">
                    <a:lumMod val="50000"/>
                  </a:schemeClr>
                </a:solidFill>
                <a:hlinkClick r:id="rId5" action="ppaction://hlinkfile">
                  <a:extLst>
                    <a:ext uri="{A12FA001-AC4F-418D-AE19-62706E023703}">
                      <ahyp:hlinkClr xmlns:ahyp="http://schemas.microsoft.com/office/drawing/2018/hyperlinkcolor" val="tx"/>
                    </a:ext>
                  </a:extLst>
                </a:hlinkClick>
              </a:rPr>
              <a:t>Detaillierte Infos finden Sie auf unserer Homepage</a:t>
            </a:r>
            <a:r>
              <a:rPr lang="de-DE" sz="2400" dirty="0">
                <a:solidFill>
                  <a:schemeClr val="bg2">
                    <a:lumMod val="50000"/>
                  </a:schemeClr>
                </a:solidFill>
              </a:rPr>
              <a:t>.</a:t>
            </a:r>
            <a:endParaRPr lang="de-DE" sz="2400" b="0" i="0" u="none" strike="noStrike" dirty="0">
              <a:solidFill>
                <a:schemeClr val="bg2">
                  <a:lumMod val="50000"/>
                </a:schemeClr>
              </a:solidFill>
              <a:effectLst/>
              <a:latin typeface="Arial" panose="020B0604020202020204" pitchFamily="34" charset="0"/>
            </a:endParaRPr>
          </a:p>
          <a:p>
            <a:pPr marL="804672" lvl="1" indent="-347472" algn="l" fontAlgn="t">
              <a:buSzPts val="2400"/>
            </a:pPr>
            <a:endParaRPr lang="de-DE" sz="1800" b="0" i="0" u="none" strike="noStrike" dirty="0">
              <a:effectLst/>
              <a:latin typeface="Arial" panose="020B0604020202020204" pitchFamily="34" charset="0"/>
            </a:endParaRPr>
          </a:p>
          <a:p>
            <a:pPr marL="0" indent="0" algn="just">
              <a:buNone/>
            </a:pPr>
            <a:endParaRPr lang="de-DE" sz="2000" dirty="0"/>
          </a:p>
        </p:txBody>
      </p:sp>
      <p:sp>
        <p:nvSpPr>
          <p:cNvPr id="4" name="Rechteck 3">
            <a:extLst>
              <a:ext uri="{FF2B5EF4-FFF2-40B4-BE49-F238E27FC236}">
                <a16:creationId xmlns:a16="http://schemas.microsoft.com/office/drawing/2014/main" id="{B66E524F-5237-A54D-6EBB-2586DBCF2A58}"/>
              </a:ext>
            </a:extLst>
          </p:cNvPr>
          <p:cNvSpPr/>
          <p:nvPr/>
        </p:nvSpPr>
        <p:spPr>
          <a:xfrm>
            <a:off x="990600" y="9463980"/>
            <a:ext cx="4120952" cy="517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5463389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4995-B3EB-5AC4-1645-704123973C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F20C45-10EF-9A3B-D039-2A314CCF5564}"/>
              </a:ext>
            </a:extLst>
          </p:cNvPr>
          <p:cNvSpPr>
            <a:spLocks noGrp="1"/>
          </p:cNvSpPr>
          <p:nvPr>
            <p:ph type="title"/>
          </p:nvPr>
        </p:nvSpPr>
        <p:spPr/>
        <p:txBody>
          <a:bodyPr/>
          <a:lstStyle/>
          <a:p>
            <a:r>
              <a:rPr lang="de-DE" dirty="0"/>
              <a:t>4 Bau der Einspeiseanlagen</a:t>
            </a:r>
          </a:p>
        </p:txBody>
      </p:sp>
      <p:sp>
        <p:nvSpPr>
          <p:cNvPr id="3" name="Textplatzhalter 2">
            <a:extLst>
              <a:ext uri="{FF2B5EF4-FFF2-40B4-BE49-F238E27FC236}">
                <a16:creationId xmlns:a16="http://schemas.microsoft.com/office/drawing/2014/main" id="{A71B5E3F-B19F-8FAE-8ACD-210E8981243E}"/>
              </a:ext>
            </a:extLst>
          </p:cNvPr>
          <p:cNvSpPr>
            <a:spLocks noGrp="1"/>
          </p:cNvSpPr>
          <p:nvPr>
            <p:ph type="body" sz="quarter" idx="11"/>
          </p:nvPr>
        </p:nvSpPr>
        <p:spPr>
          <a:xfrm>
            <a:off x="990600" y="2759075"/>
            <a:ext cx="16722352" cy="6704905"/>
          </a:xfrm>
        </p:spPr>
        <p:txBody>
          <a:bodyPr/>
          <a:lstStyle/>
          <a:p>
            <a:r>
              <a:rPr lang="de-DE" dirty="0"/>
              <a:t>Nachdem sie eine positive Einspeisezusage und den Netzverknüpfungspunkt von uns erhalten haben, können Sie mit dem Bau der Anlage beginnen. </a:t>
            </a:r>
          </a:p>
          <a:p>
            <a:r>
              <a:rPr lang="de-DE" dirty="0"/>
              <a:t>Ist die Anlage fertig gestellt, ist sie „ erstmalig technisch betriebsbereit“. </a:t>
            </a:r>
          </a:p>
          <a:p>
            <a:pPr algn="just"/>
            <a:r>
              <a:rPr lang="de-DE" dirty="0"/>
              <a:t>Wir haben Ihnen die Einspeiseleistung am mitgeteilten Netzverknüfungspunkt </a:t>
            </a:r>
            <a:r>
              <a:rPr lang="de-DE" dirty="0">
                <a:solidFill>
                  <a:schemeClr val="tx1"/>
                </a:solidFill>
              </a:rPr>
              <a:t>reserviert</a:t>
            </a:r>
            <a:r>
              <a:rPr lang="de-DE" dirty="0">
                <a:solidFill>
                  <a:srgbClr val="FF0000"/>
                </a:solidFill>
              </a:rPr>
              <a:t>. </a:t>
            </a:r>
            <a:r>
              <a:rPr lang="de-DE" dirty="0">
                <a:solidFill>
                  <a:schemeClr val="tx1"/>
                </a:solidFill>
              </a:rPr>
              <a:t>In dieser Zeit muss die Anlage zwingend gebaut und technisch betriebsbereit sein sowie ein Inbetriebsetztungsantrag nach Punkt 6 gestellt werden. Alternativ kann auch eine Verlängerung der Reservierung beantragt werden. </a:t>
            </a:r>
            <a:r>
              <a:rPr lang="de-DE" sz="2400" dirty="0">
                <a:solidFill>
                  <a:schemeClr val="bg2">
                    <a:lumMod val="50000"/>
                  </a:schemeClr>
                </a:solidFill>
                <a:hlinkClick r:id="rId3" action="ppaction://hlinkfile">
                  <a:extLst>
                    <a:ext uri="{A12FA001-AC4F-418D-AE19-62706E023703}">
                      <ahyp:hlinkClr xmlns:ahyp="http://schemas.microsoft.com/office/drawing/2018/hyperlinkcolor" val="tx"/>
                    </a:ext>
                  </a:extLst>
                </a:hlinkClick>
              </a:rPr>
              <a:t>Detaillierte Infos finden Sie auf unserer Homepage</a:t>
            </a:r>
            <a:r>
              <a:rPr lang="de-DE" sz="2400" dirty="0">
                <a:solidFill>
                  <a:schemeClr val="bg2">
                    <a:lumMod val="50000"/>
                  </a:schemeClr>
                </a:solidFill>
              </a:rPr>
              <a:t>.</a:t>
            </a:r>
            <a:endParaRPr lang="de-DE" sz="2400" b="0" i="0" u="none" strike="noStrike" dirty="0">
              <a:solidFill>
                <a:schemeClr val="bg2">
                  <a:lumMod val="50000"/>
                </a:schemeClr>
              </a:solidFill>
              <a:effectLst/>
              <a:latin typeface="Arial" panose="020B0604020202020204" pitchFamily="34" charset="0"/>
            </a:endParaRPr>
          </a:p>
          <a:p>
            <a:pPr algn="just"/>
            <a:r>
              <a:rPr lang="de-DE" dirty="0">
                <a:solidFill>
                  <a:schemeClr val="tx1"/>
                </a:solidFill>
              </a:rPr>
              <a:t>Achtung: Wird innerhalb der Reservierungsfrist der Inbetriebsetzungsantrag nach Punkt 6 nicht eingereicht, entfällt die Einspeisezusage, der Antrag wird gelöscht und ist neu einzureichen. </a:t>
            </a:r>
            <a:endParaRPr lang="de-DE" dirty="0"/>
          </a:p>
        </p:txBody>
      </p:sp>
      <p:sp>
        <p:nvSpPr>
          <p:cNvPr id="4" name="Rechteck 3">
            <a:extLst>
              <a:ext uri="{FF2B5EF4-FFF2-40B4-BE49-F238E27FC236}">
                <a16:creationId xmlns:a16="http://schemas.microsoft.com/office/drawing/2014/main" id="{0C4DD9F6-6909-4A67-74A3-E21D936D610A}"/>
              </a:ext>
            </a:extLst>
          </p:cNvPr>
          <p:cNvSpPr/>
          <p:nvPr/>
        </p:nvSpPr>
        <p:spPr>
          <a:xfrm>
            <a:off x="990600" y="9463980"/>
            <a:ext cx="4120952" cy="517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0474099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C306-1F96-DDB3-F1A6-F1314F25B1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F7A8E4-5637-71EF-4E48-B9EEACF1BCE3}"/>
              </a:ext>
            </a:extLst>
          </p:cNvPr>
          <p:cNvSpPr>
            <a:spLocks noGrp="1"/>
          </p:cNvSpPr>
          <p:nvPr>
            <p:ph type="title"/>
          </p:nvPr>
        </p:nvSpPr>
        <p:spPr>
          <a:xfrm>
            <a:off x="990600" y="952500"/>
            <a:ext cx="15066168" cy="1526704"/>
          </a:xfrm>
        </p:spPr>
        <p:txBody>
          <a:bodyPr/>
          <a:lstStyle/>
          <a:p>
            <a:r>
              <a:rPr lang="de-DE" dirty="0"/>
              <a:t>5 Technische Betriebsbereitschaft und Meldung im MaStR</a:t>
            </a:r>
          </a:p>
        </p:txBody>
      </p:sp>
      <p:sp>
        <p:nvSpPr>
          <p:cNvPr id="3" name="Textplatzhalter 2">
            <a:extLst>
              <a:ext uri="{FF2B5EF4-FFF2-40B4-BE49-F238E27FC236}">
                <a16:creationId xmlns:a16="http://schemas.microsoft.com/office/drawing/2014/main" id="{5AABC51B-14FC-8B6E-55EA-625F6DD9A7C4}"/>
              </a:ext>
            </a:extLst>
          </p:cNvPr>
          <p:cNvSpPr>
            <a:spLocks noGrp="1"/>
          </p:cNvSpPr>
          <p:nvPr>
            <p:ph type="body" sz="quarter" idx="11"/>
          </p:nvPr>
        </p:nvSpPr>
        <p:spPr>
          <a:xfrm>
            <a:off x="990600" y="2047157"/>
            <a:ext cx="16722352" cy="6768752"/>
          </a:xfrm>
        </p:spPr>
        <p:txBody>
          <a:bodyPr/>
          <a:lstStyle/>
          <a:p>
            <a:pPr algn="just"/>
            <a:r>
              <a:rPr lang="de-DE" dirty="0"/>
              <a:t>Sobald die Anlage „erstmalig technisch betriebsbereit“ (siehe Begriffe) ist, sind Sie gesetzlich verpflichtet, diese innerhalb von </a:t>
            </a:r>
            <a:r>
              <a:rPr lang="de-DE" u="sng" dirty="0"/>
              <a:t>vier</a:t>
            </a:r>
            <a:r>
              <a:rPr lang="de-DE" dirty="0"/>
              <a:t> Wochen im </a:t>
            </a:r>
            <a:r>
              <a:rPr lang="de-DE" dirty="0">
                <a:hlinkClick r:id="rId3"/>
              </a:rPr>
              <a:t>Marktstammdatenregister der BNetzA </a:t>
            </a:r>
            <a:r>
              <a:rPr lang="de-DE" dirty="0"/>
              <a:t>(MaStR) zu registrieren. Die Registrierung ist eine zwingende Voraussetzung für Ihre Einspeisevergütung!</a:t>
            </a:r>
          </a:p>
          <a:p>
            <a:pPr algn="just"/>
            <a:r>
              <a:rPr lang="de-DE" dirty="0"/>
              <a:t>Lassen Sie uns bitte die Bestätigung aus dem Marktstammdatenregister per E-Mail an </a:t>
            </a:r>
            <a:r>
              <a:rPr lang="de-DE" dirty="0">
                <a:hlinkClick r:id="rId4"/>
              </a:rPr>
              <a:t>bearbeitung-eeg@mfn.de</a:t>
            </a:r>
            <a:r>
              <a:rPr lang="de-DE" dirty="0"/>
              <a:t> zukommen.</a:t>
            </a:r>
          </a:p>
          <a:p>
            <a:pPr algn="just"/>
            <a:endParaRPr lang="de-DE" dirty="0"/>
          </a:p>
        </p:txBody>
      </p:sp>
      <p:pic>
        <p:nvPicPr>
          <p:cNvPr id="6" name="Grafik 5">
            <a:extLst>
              <a:ext uri="{FF2B5EF4-FFF2-40B4-BE49-F238E27FC236}">
                <a16:creationId xmlns:a16="http://schemas.microsoft.com/office/drawing/2014/main" id="{6D979F90-DA8B-B1AE-570A-280BCED457FC}"/>
              </a:ext>
            </a:extLst>
          </p:cNvPr>
          <p:cNvPicPr>
            <a:picLocks noChangeAspect="1"/>
          </p:cNvPicPr>
          <p:nvPr/>
        </p:nvPicPr>
        <p:blipFill>
          <a:blip r:embed="rId5"/>
          <a:stretch>
            <a:fillRect/>
          </a:stretch>
        </p:blipFill>
        <p:spPr>
          <a:xfrm>
            <a:off x="964332" y="9362578"/>
            <a:ext cx="17964191" cy="8267195"/>
          </a:xfrm>
          <a:prstGeom prst="rect">
            <a:avLst/>
          </a:prstGeom>
        </p:spPr>
      </p:pic>
    </p:spTree>
    <p:extLst>
      <p:ext uri="{BB962C8B-B14F-4D97-AF65-F5344CB8AC3E}">
        <p14:creationId xmlns:p14="http://schemas.microsoft.com/office/powerpoint/2010/main" val="273979322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5E50-6772-3D22-E115-3BF666551F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203BC1-9EB9-1EF8-5227-876DF784A594}"/>
              </a:ext>
            </a:extLst>
          </p:cNvPr>
          <p:cNvSpPr>
            <a:spLocks noGrp="1"/>
          </p:cNvSpPr>
          <p:nvPr>
            <p:ph type="title"/>
          </p:nvPr>
        </p:nvSpPr>
        <p:spPr/>
        <p:txBody>
          <a:bodyPr/>
          <a:lstStyle/>
          <a:p>
            <a:r>
              <a:rPr lang="de-DE" dirty="0"/>
              <a:t>6 Inbetriebsetzungsantrag (=&gt;Installateur)</a:t>
            </a:r>
          </a:p>
        </p:txBody>
      </p:sp>
      <p:sp>
        <p:nvSpPr>
          <p:cNvPr id="3" name="Textplatzhalter 2">
            <a:extLst>
              <a:ext uri="{FF2B5EF4-FFF2-40B4-BE49-F238E27FC236}">
                <a16:creationId xmlns:a16="http://schemas.microsoft.com/office/drawing/2014/main" id="{F313B4B9-DF97-0258-F81E-966EC9860BE7}"/>
              </a:ext>
            </a:extLst>
          </p:cNvPr>
          <p:cNvSpPr>
            <a:spLocks noGrp="1"/>
          </p:cNvSpPr>
          <p:nvPr>
            <p:ph type="body" sz="quarter" idx="11"/>
          </p:nvPr>
        </p:nvSpPr>
        <p:spPr>
          <a:xfrm>
            <a:off x="990600" y="2759075"/>
            <a:ext cx="16722352" cy="6704905"/>
          </a:xfrm>
        </p:spPr>
        <p:txBody>
          <a:bodyPr/>
          <a:lstStyle/>
          <a:p>
            <a:pPr algn="just"/>
            <a:r>
              <a:rPr lang="de-DE" sz="2400" dirty="0"/>
              <a:t>Damit wir den Zähler setzen und die Anlage Strom ins Netz einspeisen kann („Inbetriebsetzung“), muss Ihr Installateur uns bitte den Stromzählerantrag/Fertigstellungsanzeige “ über das</a:t>
            </a:r>
            <a:r>
              <a:rPr lang="de-DE" sz="2400" u="sng" dirty="0">
                <a:solidFill>
                  <a:schemeClr val="bg2">
                    <a:lumMod val="50000"/>
                  </a:schemeClr>
                </a:solidFill>
              </a:rPr>
              <a:t> MFN-Netzportal </a:t>
            </a:r>
            <a:r>
              <a:rPr lang="de-DE" sz="2400" dirty="0"/>
              <a:t>einreichen. </a:t>
            </a:r>
          </a:p>
          <a:p>
            <a:pPr algn="just"/>
            <a:r>
              <a:rPr lang="de-DE" sz="2400" dirty="0"/>
              <a:t>Unsere Einspeisezusage als Ergebnis der Netzverträglichkeitsprüfung enthält eine </a:t>
            </a:r>
            <a:r>
              <a:rPr lang="de-DE" sz="2400" b="1" dirty="0"/>
              <a:t>Equipment-Nummer</a:t>
            </a:r>
            <a:r>
              <a:rPr lang="de-DE" sz="2400" dirty="0"/>
              <a:t>. Diese muss hier angeben werden. </a:t>
            </a:r>
          </a:p>
          <a:p>
            <a:pPr algn="just"/>
            <a:r>
              <a:rPr lang="de-DE" sz="2400" dirty="0"/>
              <a:t>Die technischen Daten sollten mit der letzten eingereichten und bestätigten Anmeldung übereinstimmen. Die Einspeiseleistung darf nicht mehr als + 5% von der ursprünglich eingereichten Einspeiseleistung abweichen. </a:t>
            </a:r>
          </a:p>
          <a:p>
            <a:pPr algn="just"/>
            <a:r>
              <a:rPr lang="de-DE" sz="2400" dirty="0"/>
              <a:t>Um Ihnen den Arbeitsaufwand zu erleichtern, kann der Installateur auch die Daten aus der ursprünglichen Anmeldung in den Inbetriebsetzungsantrag kopieren. Bitte verlinken Sie die Anmeldung entsprechend.</a:t>
            </a:r>
          </a:p>
          <a:p>
            <a:pPr algn="just"/>
            <a:r>
              <a:rPr lang="de-DE" sz="2400" dirty="0"/>
              <a:t>Damit Ihnen die Einspeisevergütung möglichst ab dem Datum der Inbetriebnahme („erstmalige technische Betriebsbereitschaft“) ausgezahlt werden kann, bitten wir an dieser Stelle nochmals, die „MaStR-Nummer der Einheit“  im Inbetriebsetzungsantrag zu übermitteln.</a:t>
            </a:r>
          </a:p>
          <a:p>
            <a:pPr marL="0" indent="0" algn="just">
              <a:buNone/>
            </a:pPr>
            <a:endParaRPr lang="de-DE" sz="2400" dirty="0"/>
          </a:p>
          <a:p>
            <a:pPr algn="just"/>
            <a:endParaRPr lang="de-DE" sz="2400" dirty="0"/>
          </a:p>
        </p:txBody>
      </p:sp>
      <p:sp>
        <p:nvSpPr>
          <p:cNvPr id="4" name="Rechteck 3">
            <a:extLst>
              <a:ext uri="{FF2B5EF4-FFF2-40B4-BE49-F238E27FC236}">
                <a16:creationId xmlns:a16="http://schemas.microsoft.com/office/drawing/2014/main" id="{89C5BAFD-E0A9-FC8B-2DC1-60B93A09658C}"/>
              </a:ext>
            </a:extLst>
          </p:cNvPr>
          <p:cNvSpPr/>
          <p:nvPr/>
        </p:nvSpPr>
        <p:spPr>
          <a:xfrm>
            <a:off x="990600" y="9463980"/>
            <a:ext cx="4120952" cy="517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246243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Layout weiss">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MFN.pptx" id="{DCE147A0-6ED8-4C50-A704-EF89F827EADB}" vid="{6755AF8B-E3F0-4FCC-948E-2C3C834605EF}"/>
    </a:ext>
  </a:extLst>
</a:theme>
</file>

<file path=ppt/theme/theme2.xml><?xml version="1.0" encoding="utf-8"?>
<a:theme xmlns:a="http://schemas.openxmlformats.org/drawingml/2006/main" name="Layout Roter Verlauf">
  <a:themeElements>
    <a:clrScheme name="WVV">
      <a:dk1>
        <a:sysClr val="windowText" lastClr="000000"/>
      </a:dk1>
      <a:lt1>
        <a:sysClr val="window" lastClr="FFFFFF"/>
      </a:lt1>
      <a:dk2>
        <a:srgbClr val="801431"/>
      </a:dk2>
      <a:lt2>
        <a:srgbClr val="FFFFFF"/>
      </a:lt2>
      <a:accent1>
        <a:srgbClr val="D3003E"/>
      </a:accent1>
      <a:accent2>
        <a:srgbClr val="801431"/>
      </a:accent2>
      <a:accent3>
        <a:srgbClr val="B2CB01"/>
      </a:accent3>
      <a:accent4>
        <a:srgbClr val="328734"/>
      </a:accent4>
      <a:accent5>
        <a:srgbClr val="DCE4F0"/>
      </a:accent5>
      <a:accent6>
        <a:srgbClr val="DCE4D3"/>
      </a:accent6>
      <a:hlink>
        <a:srgbClr val="2581C4"/>
      </a:hlink>
      <a:folHlink>
        <a:srgbClr val="68236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MFN.pptx" id="{DCE147A0-6ED8-4C50-A704-EF89F827EADB}" vid="{3E31F93F-07CE-4C0A-8204-E9450999E5AB}"/>
    </a:ext>
  </a:extLst>
</a:theme>
</file>

<file path=ppt/theme/theme3.xml><?xml version="1.0" encoding="utf-8"?>
<a:theme xmlns:a="http://schemas.openxmlformats.org/drawingml/2006/main" name="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MFN.pptx" id="{DCE147A0-6ED8-4C50-A704-EF89F827EADB}" vid="{6DF2C9A7-FDEA-4E49-82AF-62FA156D4151}"/>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bad2783-eca8-415e-8473-4b1199d326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D284EFF0D9778439479A993D0803B73" ma:contentTypeVersion="16" ma:contentTypeDescription="Ein neues Dokument erstellen." ma:contentTypeScope="" ma:versionID="5d6805f0d00a964a90c49d72a27b6cb1">
  <xsd:schema xmlns:xsd="http://www.w3.org/2001/XMLSchema" xmlns:xs="http://www.w3.org/2001/XMLSchema" xmlns:p="http://schemas.microsoft.com/office/2006/metadata/properties" xmlns:ns3="4be293c2-abea-4884-9524-d6a41288b626" xmlns:ns4="1bad2783-eca8-415e-8473-4b1199d3261d" targetNamespace="http://schemas.microsoft.com/office/2006/metadata/properties" ma:root="true" ma:fieldsID="10c4d22706d67ac0567e697051bc3155" ns3:_="" ns4:_="">
    <xsd:import namespace="4be293c2-abea-4884-9524-d6a41288b626"/>
    <xsd:import namespace="1bad2783-eca8-415e-8473-4b1199d3261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SearchProperties" minOccurs="0"/>
                <xsd:element ref="ns4:_activity" minOccurs="0"/>
                <xsd:element ref="ns4:MediaServiceObjectDetectorVersions"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3c2-abea-4884-9524-d6a41288b626"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ad2783-eca8-415e-8473-4b1199d3261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195954-F093-41DE-BDAC-3ACAD4F2F736}">
  <ds:schemaRefs>
    <ds:schemaRef ds:uri="http://schemas.microsoft.com/sharepoint/v3/contenttype/forms"/>
  </ds:schemaRefs>
</ds:datastoreItem>
</file>

<file path=customXml/itemProps2.xml><?xml version="1.0" encoding="utf-8"?>
<ds:datastoreItem xmlns:ds="http://schemas.openxmlformats.org/officeDocument/2006/customXml" ds:itemID="{30A09A7F-9383-4744-B189-B15974A8A2C1}">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1bad2783-eca8-415e-8473-4b1199d3261d"/>
    <ds:schemaRef ds:uri="4be293c2-abea-4884-9524-d6a41288b626"/>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BD33226-DA88-4104-9DBA-748ECE4F7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293c2-abea-4884-9524-d6a41288b626"/>
    <ds:schemaRef ds:uri="1bad2783-eca8-415e-8473-4b1199d326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PräsentationMFN</Template>
  <TotalTime>0</TotalTime>
  <Words>1089</Words>
  <Application>Microsoft Office PowerPoint</Application>
  <PresentationFormat>Benutzerdefiniert</PresentationFormat>
  <Paragraphs>78</Paragraphs>
  <Slides>11</Slides>
  <Notes>0</Notes>
  <HiddenSlides>0</HiddenSlides>
  <MMClips>0</MMClips>
  <ScaleCrop>false</ScaleCrop>
  <HeadingPairs>
    <vt:vector size="6" baseType="variant">
      <vt:variant>
        <vt:lpstr>Verwendete Schriftarten</vt:lpstr>
      </vt:variant>
      <vt:variant>
        <vt:i4>2</vt:i4>
      </vt:variant>
      <vt:variant>
        <vt:lpstr>Design</vt:lpstr>
      </vt:variant>
      <vt:variant>
        <vt:i4>3</vt:i4>
      </vt:variant>
      <vt:variant>
        <vt:lpstr>Folientitel</vt:lpstr>
      </vt:variant>
      <vt:variant>
        <vt:i4>11</vt:i4>
      </vt:variant>
    </vt:vector>
  </HeadingPairs>
  <TitlesOfParts>
    <vt:vector size="16" baseType="lpstr">
      <vt:lpstr>Arial</vt:lpstr>
      <vt:lpstr>Calibri</vt:lpstr>
      <vt:lpstr>Layout weiss</vt:lpstr>
      <vt:lpstr>Layout Roter Verlauf</vt:lpstr>
      <vt:lpstr>Titelfolie</vt:lpstr>
      <vt:lpstr>PowerPoint-Präsentation</vt:lpstr>
      <vt:lpstr>Begriffe</vt:lpstr>
      <vt:lpstr>1 Anmeldung im Portal</vt:lpstr>
      <vt:lpstr>2 Antrag einreichen 1/2</vt:lpstr>
      <vt:lpstr>2 Antrag einreichen 2/2</vt:lpstr>
      <vt:lpstr>3 Netzverträglichkeitsprüfung</vt:lpstr>
      <vt:lpstr>4 Bau der Einspeiseanlagen</vt:lpstr>
      <vt:lpstr>5 Technische Betriebsbereitschaft und Meldung im MaStR</vt:lpstr>
      <vt:lpstr>6 Inbetriebsetzungsantrag (=&gt;Installateur)</vt:lpstr>
      <vt:lpstr>7 Setzen des Zählers und Anschluss ans Netz </vt:lpstr>
      <vt:lpstr>Einspeise-Vergütung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Weinhold Sandra</dc:creator>
  <cp:lastModifiedBy>NG-N/A. Pohl</cp:lastModifiedBy>
  <cp:revision>166</cp:revision>
  <dcterms:created xsi:type="dcterms:W3CDTF">2024-10-24T05:51:57Z</dcterms:created>
  <dcterms:modified xsi:type="dcterms:W3CDTF">2025-05-27T12:46:45Z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0x0101004D284EFF0D9778439479A993D0803B73</vt:lpwstr>
  </property>
  <property fmtid="{D5CDD505-2E9C-101B-9397-08002B2CF9AE}" pid="3" name="MSIP_Label_acba4066-2cad-4d0f-85be-cfcfd4b5e97e_Enabled">
    <vt:lpwstr>true</vt:lpwstr>
  </property>
  <property fmtid="{D5CDD505-2E9C-101B-9397-08002B2CF9AE}" pid="4" name="MSIP_Label_acba4066-2cad-4d0f-85be-cfcfd4b5e97e_SetDate">
    <vt:lpwstr>2025-02-03T06:35:20Z</vt:lpwstr>
  </property>
  <property fmtid="{D5CDD505-2E9C-101B-9397-08002B2CF9AE}" pid="5" name="MSIP_Label_acba4066-2cad-4d0f-85be-cfcfd4b5e97e_Method">
    <vt:lpwstr>Standard</vt:lpwstr>
  </property>
  <property fmtid="{D5CDD505-2E9C-101B-9397-08002B2CF9AE}" pid="6" name="MSIP_Label_acba4066-2cad-4d0f-85be-cfcfd4b5e97e_Name">
    <vt:lpwstr>Öffentlich</vt:lpwstr>
  </property>
  <property fmtid="{D5CDD505-2E9C-101B-9397-08002B2CF9AE}" pid="7" name="MSIP_Label_acba4066-2cad-4d0f-85be-cfcfd4b5e97e_SiteId">
    <vt:lpwstr>d760a427-1f18-4c70-b30c-ed75a0f1d0ab</vt:lpwstr>
  </property>
  <property fmtid="{D5CDD505-2E9C-101B-9397-08002B2CF9AE}" pid="8" name="MSIP_Label_acba4066-2cad-4d0f-85be-cfcfd4b5e97e_ActionId">
    <vt:lpwstr>cda0823f-9f32-43c7-8653-8219a4ea9480</vt:lpwstr>
  </property>
  <property fmtid="{D5CDD505-2E9C-101B-9397-08002B2CF9AE}" pid="9" name="MSIP_Label_acba4066-2cad-4d0f-85be-cfcfd4b5e97e_ContentBits">
    <vt:lpwstr>0</vt:lpwstr>
  </property>
</Properties>
</file>